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8" r:id="rId5"/>
    <p:sldId id="262" r:id="rId6"/>
    <p:sldId id="265" r:id="rId7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FE8F9"/>
    <a:srgbClr val="B1C6F1"/>
    <a:srgbClr val="183B82"/>
    <a:srgbClr val="0D204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75C9F10-3226-474A-AFAE-DBE01EA15D2F}" v="2" dt="2026-08-17T06:31:42.89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512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山本直子 / YAMAMOTO，NAOKO" userId="5254c9be-d1fe-4d68-bcee-beb1a9c00f2b" providerId="ADAL" clId="{BEFA9027-5AF1-471E-81E5-59EB663B0DA9}"/>
    <pc:docChg chg="undo custSel addSld delSld modSld sldOrd">
      <pc:chgData name="山本直子 / YAMAMOTO，NAOKO" userId="5254c9be-d1fe-4d68-bcee-beb1a9c00f2b" providerId="ADAL" clId="{BEFA9027-5AF1-471E-81E5-59EB663B0DA9}" dt="2026-08-17T06:31:42.891" v="4696"/>
      <pc:docMkLst>
        <pc:docMk/>
      </pc:docMkLst>
      <pc:sldChg chg="addSp delSp modSp add mod">
        <pc:chgData name="山本直子 / YAMAMOTO，NAOKO" userId="5254c9be-d1fe-4d68-bcee-beb1a9c00f2b" providerId="ADAL" clId="{BEFA9027-5AF1-471E-81E5-59EB663B0DA9}" dt="2026-08-17T06:31:29.967" v="4695"/>
        <pc:sldMkLst>
          <pc:docMk/>
          <pc:sldMk cId="3886925668" sldId="262"/>
        </pc:sldMkLst>
        <pc:spChg chg="add mod ord">
          <ac:chgData name="山本直子 / YAMAMOTO，NAOKO" userId="5254c9be-d1fe-4d68-bcee-beb1a9c00f2b" providerId="ADAL" clId="{BEFA9027-5AF1-471E-81E5-59EB663B0DA9}" dt="2026-08-17T06:31:29.967" v="4695"/>
          <ac:spMkLst>
            <pc:docMk/>
            <pc:sldMk cId="3886925668" sldId="262"/>
            <ac:spMk id="24" creationId="{F8E43808-BCFF-798C-C614-B4EC2BC81012}"/>
          </ac:spMkLst>
        </pc:spChg>
      </pc:sldChg>
      <pc:sldChg chg="modSp">
        <pc:chgData name="山本直子 / YAMAMOTO，NAOKO" userId="5254c9be-d1fe-4d68-bcee-beb1a9c00f2b" providerId="ADAL" clId="{BEFA9027-5AF1-471E-81E5-59EB663B0DA9}" dt="2026-08-17T06:31:42.891" v="4696"/>
        <pc:sldMkLst>
          <pc:docMk/>
          <pc:sldMk cId="406994822" sldId="265"/>
        </pc:sldMkLst>
        <pc:spChg chg="mod">
          <ac:chgData name="山本直子 / YAMAMOTO，NAOKO" userId="5254c9be-d1fe-4d68-bcee-beb1a9c00f2b" providerId="ADAL" clId="{BEFA9027-5AF1-471E-81E5-59EB663B0DA9}" dt="2026-08-17T06:31:42.891" v="4696"/>
          <ac:spMkLst>
            <pc:docMk/>
            <pc:sldMk cId="406994822" sldId="265"/>
            <ac:spMk id="19" creationId="{78253277-129C-FBE4-283A-2DF06853C12E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30D9804-54DA-0AFB-C7B8-96DD73109DB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F274FAEE-D11E-4D4E-973C-C665C9F54ED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11A900AA-0829-142B-BB0E-BC79CF6F01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184BA-2144-4F17-BECB-D3198E2EB1FA}" type="datetimeFigureOut">
              <a:rPr kumimoji="1" lang="ja-JP" altLang="en-US" smtClean="0"/>
              <a:t>2026/8/17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9B54B4F2-2ABA-6887-3145-201B3EFDD0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D58A3560-DDDF-19E2-BDD0-A3A44F7743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6178E-CB64-4F68-A1CF-621B0D21458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932703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610EC5D-52E2-90FA-0415-BF25339D3F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D73DDF3A-31F1-337D-E254-A77AD5B4DBF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C6720E93-BAD0-4DC8-928F-D0E733DB91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184BA-2144-4F17-BECB-D3198E2EB1FA}" type="datetimeFigureOut">
              <a:rPr kumimoji="1" lang="ja-JP" altLang="en-US" smtClean="0"/>
              <a:t>2026/8/17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A9059916-ABB5-425C-C316-A655F40414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EDA17ADB-CF7E-9095-F6FE-AB0ADBB2EE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6178E-CB64-4F68-A1CF-621B0D21458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73422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42D9B887-5E7F-29AF-9089-E11C94F7088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5C2D1866-E907-1167-7D43-2F34E3C3452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6D3F571D-4735-4AB0-5853-52C79B42E1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184BA-2144-4F17-BECB-D3198E2EB1FA}" type="datetimeFigureOut">
              <a:rPr kumimoji="1" lang="ja-JP" altLang="en-US" smtClean="0"/>
              <a:t>2026/8/17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5824D8EA-CFC9-6C7C-FD7B-57D6742239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319C0194-6B20-9558-E8FC-A3F90D800D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6178E-CB64-4F68-A1CF-621B0D21458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624094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7B9740E-BC5B-F2F3-1EE3-8ABF6704FB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31A3EA9B-57C6-F698-F964-40B0199CD1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4D143A70-51CF-0F33-9F2D-8923E4C27D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184BA-2144-4F17-BECB-D3198E2EB1FA}" type="datetimeFigureOut">
              <a:rPr kumimoji="1" lang="ja-JP" altLang="en-US" smtClean="0"/>
              <a:t>2026/8/17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FB781154-A306-981D-9E3E-EA5AB6FC5E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BD0B280A-5F95-5AC0-A504-C3AE9C752F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6178E-CB64-4F68-A1CF-621B0D21458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248524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086DDEB-5A81-4EC2-2C48-D73E482506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386FF21F-C688-472C-6A70-3A57AF2C5B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4A86D609-FA34-5243-9486-44BB48E040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184BA-2144-4F17-BECB-D3198E2EB1FA}" type="datetimeFigureOut">
              <a:rPr kumimoji="1" lang="ja-JP" altLang="en-US" smtClean="0"/>
              <a:t>2026/8/17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94E0ADF7-FE74-D26D-9D2B-6EE51F34B5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15B0D8B1-524C-0056-65DD-9ADAF78C98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6178E-CB64-4F68-A1CF-621B0D21458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196570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514CC01-A1BC-16C2-4D70-A2FC7E2934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7976AE4F-63C4-17B5-DE5C-AE89578777A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088F0A89-33D7-9C9D-DFD9-55FE2886635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7C6BD087-C73D-2C79-3CBB-87137CB790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184BA-2144-4F17-BECB-D3198E2EB1FA}" type="datetimeFigureOut">
              <a:rPr kumimoji="1" lang="ja-JP" altLang="en-US" smtClean="0"/>
              <a:t>2026/8/17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773AF59E-61C1-05F1-C071-09A6F02099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A7BDEC60-7398-4436-F365-6A56C4D640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6178E-CB64-4F68-A1CF-621B0D21458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236851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4D3D162-1FD0-4238-08A4-2F82EDA2F3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41776CBF-267A-DEA3-F717-F73776DD22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05487368-2336-D619-1A04-A7D19594477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5D4955AE-AFD6-3282-3378-831DC7ED829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F4BF8B0D-E0CC-F1CC-0FD1-425257FD613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C68CB460-833F-53C6-9A2B-B85D06DAC5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184BA-2144-4F17-BECB-D3198E2EB1FA}" type="datetimeFigureOut">
              <a:rPr kumimoji="1" lang="ja-JP" altLang="en-US" smtClean="0"/>
              <a:t>2026/8/17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B9B8AAAB-0689-B1E3-B376-6584D597C6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1F7B48C6-DBE4-A7CA-CCBE-BC1BCBFE80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6178E-CB64-4F68-A1CF-621B0D21458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699991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D1068D9-1E16-4DA2-7953-2BBB4D05F0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51A19CD7-F617-DBFC-FAE1-E955650626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184BA-2144-4F17-BECB-D3198E2EB1FA}" type="datetimeFigureOut">
              <a:rPr kumimoji="1" lang="ja-JP" altLang="en-US" smtClean="0"/>
              <a:t>2026/8/17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1A94279F-0650-0D9C-D6CF-170050EFD6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77C31E70-D99C-F782-97A7-0D788C0932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6178E-CB64-4F68-A1CF-621B0D21458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592579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0CEDEA4E-D878-70ED-F581-3697275734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184BA-2144-4F17-BECB-D3198E2EB1FA}" type="datetimeFigureOut">
              <a:rPr kumimoji="1" lang="ja-JP" altLang="en-US" smtClean="0"/>
              <a:t>2026/8/17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A17F57D2-BBA9-C7A9-E4AB-F7DEDFC6A3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BD38F28A-1035-CA0E-4B27-3CA19527AA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6178E-CB64-4F68-A1CF-621B0D21458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919950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03FB606-80AA-32BD-EFFA-0B5572FDC9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1C8FC241-10F7-FB80-06C7-CAD22042DC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DB18C507-B8AC-24DC-3ACF-3879FD70AFF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5F59920A-3025-B2DB-AB04-B16D088D4C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184BA-2144-4F17-BECB-D3198E2EB1FA}" type="datetimeFigureOut">
              <a:rPr kumimoji="1" lang="ja-JP" altLang="en-US" smtClean="0"/>
              <a:t>2026/8/17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760490F2-4C68-7655-1B31-1C4FD58B84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276AD0AE-BD65-D185-75EA-AB773B5A0A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6178E-CB64-4F68-A1CF-621B0D21458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788025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28EC7C3-6F12-7A07-BA0B-E955CA4CCE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F4A24191-3E38-4B9A-C9A1-3504F308952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87EB2566-4F96-9C31-AC3A-A7EFD216B61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C01B898B-CD98-ED95-BC71-BF6C1C956C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184BA-2144-4F17-BECB-D3198E2EB1FA}" type="datetimeFigureOut">
              <a:rPr kumimoji="1" lang="ja-JP" altLang="en-US" smtClean="0"/>
              <a:t>2026/8/17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D606B0D8-DBCB-8150-8D2F-0A24FCCE65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F558563F-7775-4CBC-9172-36D95E4D09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6178E-CB64-4F68-A1CF-621B0D21458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809846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85B454DC-C0BA-CC3C-C66C-55E7B72184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2EF87099-D952-AEB1-8ADF-0B886FBA7F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B1AC1113-EBE5-A751-77E8-58D38C83DC8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D4184BA-2144-4F17-BECB-D3198E2EB1FA}" type="datetimeFigureOut">
              <a:rPr kumimoji="1" lang="ja-JP" altLang="en-US" smtClean="0"/>
              <a:t>2026/8/17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66BCA777-4B86-F563-338C-84922431A58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CE101ACF-F728-4B06-D5F2-DCF21C3E345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AF6178E-CB64-4F68-A1CF-621B0D21458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882398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pm.or.jp/admission/guide/" TargetMode="External"/><Relationship Id="rId2" Type="http://schemas.openxmlformats.org/officeDocument/2006/relationships/hyperlink" Target="https://www.spm.or.jp/committee/spm_cb_hp/?id=309" TargetMode="External"/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413CF8-38B4-4FC9-6C1C-8F69246980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矢印: 五方向 7">
            <a:extLst>
              <a:ext uri="{FF2B5EF4-FFF2-40B4-BE49-F238E27FC236}">
                <a16:creationId xmlns:a16="http://schemas.microsoft.com/office/drawing/2014/main" id="{9EDAFF01-B499-61B3-1F6B-6AD8C3EDC7FC}"/>
              </a:ext>
            </a:extLst>
          </p:cNvPr>
          <p:cNvSpPr/>
          <p:nvPr/>
        </p:nvSpPr>
        <p:spPr>
          <a:xfrm>
            <a:off x="478768" y="1731155"/>
            <a:ext cx="2345929" cy="986086"/>
          </a:xfrm>
          <a:prstGeom prst="homePlate">
            <a:avLst/>
          </a:prstGeom>
          <a:gradFill>
            <a:gsLst>
              <a:gs pos="0">
                <a:srgbClr val="0D2048"/>
              </a:gs>
              <a:gs pos="74000">
                <a:srgbClr val="0D2048">
                  <a:lumMod val="70000"/>
                  <a:lumOff val="30000"/>
                </a:srgbClr>
              </a:gs>
              <a:gs pos="83000">
                <a:srgbClr val="0D2048">
                  <a:lumMod val="60000"/>
                  <a:lumOff val="40000"/>
                </a:srgbClr>
              </a:gs>
              <a:gs pos="100000">
                <a:srgbClr val="0D2048">
                  <a:lumMod val="55000"/>
                  <a:lumOff val="45000"/>
                </a:srgbClr>
              </a:gs>
            </a:gsLst>
            <a:lin ang="0" scaled="1"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/>
              <a:t>PM</a:t>
            </a:r>
            <a:r>
              <a:rPr kumimoji="1" lang="ja-JP" altLang="en-US" dirty="0"/>
              <a:t>学会</a:t>
            </a:r>
            <a:endParaRPr kumimoji="1" lang="en-US" altLang="ja-JP" dirty="0"/>
          </a:p>
          <a:p>
            <a:pPr algn="ctr"/>
            <a:r>
              <a:rPr lang="ja-JP" altLang="en-US" dirty="0"/>
              <a:t>会</a:t>
            </a:r>
            <a:r>
              <a:rPr kumimoji="1" lang="ja-JP" altLang="en-US" dirty="0"/>
              <a:t>員登録</a:t>
            </a:r>
            <a:endParaRPr kumimoji="1" lang="en-US" altLang="ja-JP" dirty="0"/>
          </a:p>
          <a:p>
            <a:pPr algn="ctr"/>
            <a:r>
              <a:rPr lang="en-US" altLang="ja-JP" sz="1050" dirty="0"/>
              <a:t>※</a:t>
            </a:r>
            <a:r>
              <a:rPr lang="ja-JP" altLang="en-US" sz="1050" dirty="0"/>
              <a:t>入会のご意思がある場合のみ</a:t>
            </a:r>
            <a:endParaRPr kumimoji="1" lang="ja-JP" altLang="en-US" sz="1050" dirty="0"/>
          </a:p>
        </p:txBody>
      </p:sp>
      <p:sp>
        <p:nvSpPr>
          <p:cNvPr id="10" name="矢印: 山形 9">
            <a:extLst>
              <a:ext uri="{FF2B5EF4-FFF2-40B4-BE49-F238E27FC236}">
                <a16:creationId xmlns:a16="http://schemas.microsoft.com/office/drawing/2014/main" id="{DB957F3E-CD4C-B8B6-D891-F746FC5DBCB5}"/>
              </a:ext>
            </a:extLst>
          </p:cNvPr>
          <p:cNvSpPr/>
          <p:nvPr/>
        </p:nvSpPr>
        <p:spPr>
          <a:xfrm>
            <a:off x="4017889" y="1721485"/>
            <a:ext cx="2345929" cy="986086"/>
          </a:xfrm>
          <a:prstGeom prst="chevron">
            <a:avLst/>
          </a:prstGeom>
          <a:gradFill>
            <a:gsLst>
              <a:gs pos="0">
                <a:srgbClr val="0D2048"/>
              </a:gs>
              <a:gs pos="74000">
                <a:srgbClr val="0D2048">
                  <a:lumMod val="70000"/>
                  <a:lumOff val="30000"/>
                </a:srgbClr>
              </a:gs>
              <a:gs pos="83000">
                <a:srgbClr val="0D2048">
                  <a:lumMod val="60000"/>
                  <a:lumOff val="40000"/>
                </a:srgbClr>
              </a:gs>
              <a:gs pos="100000">
                <a:srgbClr val="0D2048">
                  <a:lumMod val="55000"/>
                  <a:lumOff val="45000"/>
                </a:srgbClr>
              </a:gs>
            </a:gsLst>
            <a:lin ang="0" scaled="1"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>
                <a:solidFill>
                  <a:schemeClr val="bg1"/>
                </a:solidFill>
              </a:rPr>
              <a:t>申込商品</a:t>
            </a:r>
            <a:endParaRPr kumimoji="1" lang="en-US" altLang="ja-JP" dirty="0">
              <a:solidFill>
                <a:schemeClr val="bg1"/>
              </a:solidFill>
            </a:endParaRPr>
          </a:p>
          <a:p>
            <a:pPr algn="ctr"/>
            <a:r>
              <a:rPr kumimoji="1" lang="ja-JP" altLang="en-US" dirty="0">
                <a:solidFill>
                  <a:schemeClr val="bg1"/>
                </a:solidFill>
              </a:rPr>
              <a:t>選択</a:t>
            </a:r>
          </a:p>
        </p:txBody>
      </p:sp>
      <p:sp>
        <p:nvSpPr>
          <p:cNvPr id="15" name="矢印: 山形 14">
            <a:extLst>
              <a:ext uri="{FF2B5EF4-FFF2-40B4-BE49-F238E27FC236}">
                <a16:creationId xmlns:a16="http://schemas.microsoft.com/office/drawing/2014/main" id="{7A1A7BA9-3D7C-ADDD-1C5C-4941A2767805}"/>
              </a:ext>
            </a:extLst>
          </p:cNvPr>
          <p:cNvSpPr/>
          <p:nvPr/>
        </p:nvSpPr>
        <p:spPr>
          <a:xfrm>
            <a:off x="7581482" y="1730551"/>
            <a:ext cx="2345929" cy="986086"/>
          </a:xfrm>
          <a:prstGeom prst="chevron">
            <a:avLst/>
          </a:prstGeom>
          <a:gradFill>
            <a:gsLst>
              <a:gs pos="0">
                <a:srgbClr val="0D2048"/>
              </a:gs>
              <a:gs pos="74000">
                <a:srgbClr val="0D2048">
                  <a:lumMod val="70000"/>
                  <a:lumOff val="30000"/>
                </a:srgbClr>
              </a:gs>
              <a:gs pos="83000">
                <a:srgbClr val="0D2048">
                  <a:lumMod val="60000"/>
                  <a:lumOff val="40000"/>
                </a:srgbClr>
              </a:gs>
              <a:gs pos="100000">
                <a:srgbClr val="0D2048">
                  <a:lumMod val="55000"/>
                  <a:lumOff val="45000"/>
                </a:srgbClr>
              </a:gs>
            </a:gsLst>
            <a:lin ang="0" scaled="1"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dirty="0">
                <a:solidFill>
                  <a:schemeClr val="bg1"/>
                </a:solidFill>
              </a:rPr>
              <a:t>ユーザ</a:t>
            </a:r>
            <a:endParaRPr kumimoji="1" lang="en-US" altLang="ja-JP" dirty="0">
              <a:solidFill>
                <a:schemeClr val="bg1"/>
              </a:solidFill>
            </a:endParaRPr>
          </a:p>
          <a:p>
            <a:pPr algn="ctr"/>
            <a:r>
              <a:rPr kumimoji="1" lang="ja-JP" altLang="en-US" dirty="0">
                <a:solidFill>
                  <a:schemeClr val="bg1"/>
                </a:solidFill>
              </a:rPr>
              <a:t>登録</a:t>
            </a:r>
          </a:p>
        </p:txBody>
      </p:sp>
      <p:sp>
        <p:nvSpPr>
          <p:cNvPr id="16" name="矢印: 山形 15">
            <a:extLst>
              <a:ext uri="{FF2B5EF4-FFF2-40B4-BE49-F238E27FC236}">
                <a16:creationId xmlns:a16="http://schemas.microsoft.com/office/drawing/2014/main" id="{8B333531-472F-BC6C-D443-2668A2B19DC1}"/>
              </a:ext>
            </a:extLst>
          </p:cNvPr>
          <p:cNvSpPr/>
          <p:nvPr/>
        </p:nvSpPr>
        <p:spPr>
          <a:xfrm>
            <a:off x="5800113" y="1731155"/>
            <a:ext cx="2345929" cy="986086"/>
          </a:xfrm>
          <a:prstGeom prst="chevron">
            <a:avLst/>
          </a:prstGeom>
          <a:gradFill>
            <a:gsLst>
              <a:gs pos="0">
                <a:srgbClr val="0D2048"/>
              </a:gs>
              <a:gs pos="74000">
                <a:srgbClr val="0D2048">
                  <a:lumMod val="70000"/>
                  <a:lumOff val="30000"/>
                </a:srgbClr>
              </a:gs>
              <a:gs pos="83000">
                <a:srgbClr val="0D2048">
                  <a:lumMod val="60000"/>
                  <a:lumOff val="40000"/>
                </a:srgbClr>
              </a:gs>
              <a:gs pos="100000">
                <a:srgbClr val="0D2048">
                  <a:lumMod val="55000"/>
                  <a:lumOff val="45000"/>
                </a:srgbClr>
              </a:gs>
            </a:gsLst>
            <a:lin ang="0" scaled="1"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>
                <a:solidFill>
                  <a:schemeClr val="bg1"/>
                </a:solidFill>
              </a:rPr>
              <a:t>基本情報</a:t>
            </a:r>
            <a:endParaRPr kumimoji="1" lang="en-US" altLang="ja-JP" dirty="0">
              <a:solidFill>
                <a:schemeClr val="bg1"/>
              </a:solidFill>
            </a:endParaRPr>
          </a:p>
          <a:p>
            <a:pPr algn="ctr"/>
            <a:r>
              <a:rPr kumimoji="1" lang="ja-JP" altLang="en-US" dirty="0">
                <a:solidFill>
                  <a:schemeClr val="bg1"/>
                </a:solidFill>
              </a:rPr>
              <a:t>入力</a:t>
            </a:r>
          </a:p>
        </p:txBody>
      </p:sp>
      <p:sp>
        <p:nvSpPr>
          <p:cNvPr id="17" name="矢印: 山形 16">
            <a:extLst>
              <a:ext uri="{FF2B5EF4-FFF2-40B4-BE49-F238E27FC236}">
                <a16:creationId xmlns:a16="http://schemas.microsoft.com/office/drawing/2014/main" id="{68AFE0B1-637D-F6FC-832A-EE61D6989C26}"/>
              </a:ext>
            </a:extLst>
          </p:cNvPr>
          <p:cNvSpPr/>
          <p:nvPr/>
        </p:nvSpPr>
        <p:spPr>
          <a:xfrm>
            <a:off x="9363706" y="1721485"/>
            <a:ext cx="2345929" cy="986086"/>
          </a:xfrm>
          <a:prstGeom prst="chevron">
            <a:avLst/>
          </a:prstGeom>
          <a:gradFill>
            <a:gsLst>
              <a:gs pos="0">
                <a:srgbClr val="0D2048"/>
              </a:gs>
              <a:gs pos="74000">
                <a:srgbClr val="0D2048">
                  <a:lumMod val="70000"/>
                  <a:lumOff val="30000"/>
                </a:srgbClr>
              </a:gs>
              <a:gs pos="83000">
                <a:srgbClr val="0D2048">
                  <a:lumMod val="60000"/>
                  <a:lumOff val="40000"/>
                </a:srgbClr>
              </a:gs>
              <a:gs pos="100000">
                <a:srgbClr val="0D2048">
                  <a:lumMod val="55000"/>
                  <a:lumOff val="45000"/>
                </a:srgbClr>
              </a:gs>
            </a:gsLst>
            <a:lin ang="0" scaled="1"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100" dirty="0">
                <a:solidFill>
                  <a:schemeClr val="bg1"/>
                </a:solidFill>
              </a:rPr>
              <a:t>ユーザ登録完了・必要書類提出依頼</a:t>
            </a:r>
            <a:endParaRPr kumimoji="1" lang="en-US" altLang="ja-JP" sz="1100" dirty="0">
              <a:solidFill>
                <a:schemeClr val="bg1"/>
              </a:solidFill>
            </a:endParaRPr>
          </a:p>
          <a:p>
            <a:pPr algn="ctr"/>
            <a:r>
              <a:rPr kumimoji="1" lang="ja-JP" altLang="en-US" sz="1100" dirty="0">
                <a:solidFill>
                  <a:schemeClr val="bg1"/>
                </a:solidFill>
              </a:rPr>
              <a:t>メール受領</a:t>
            </a:r>
          </a:p>
        </p:txBody>
      </p:sp>
      <p:sp>
        <p:nvSpPr>
          <p:cNvPr id="18" name="矢印: 五方向 17">
            <a:extLst>
              <a:ext uri="{FF2B5EF4-FFF2-40B4-BE49-F238E27FC236}">
                <a16:creationId xmlns:a16="http://schemas.microsoft.com/office/drawing/2014/main" id="{8B76967D-2BFB-1DF5-AE80-70B4FB01D114}"/>
              </a:ext>
            </a:extLst>
          </p:cNvPr>
          <p:cNvSpPr/>
          <p:nvPr/>
        </p:nvSpPr>
        <p:spPr>
          <a:xfrm>
            <a:off x="454296" y="3195054"/>
            <a:ext cx="2345929" cy="986086"/>
          </a:xfrm>
          <a:prstGeom prst="homePlate">
            <a:avLst/>
          </a:prstGeom>
          <a:gradFill>
            <a:gsLst>
              <a:gs pos="0">
                <a:srgbClr val="0D2048"/>
              </a:gs>
              <a:gs pos="74000">
                <a:srgbClr val="0D2048">
                  <a:lumMod val="70000"/>
                  <a:lumOff val="30000"/>
                </a:srgbClr>
              </a:gs>
              <a:gs pos="83000">
                <a:srgbClr val="0D2048">
                  <a:lumMod val="60000"/>
                  <a:lumOff val="40000"/>
                </a:srgbClr>
              </a:gs>
              <a:gs pos="100000">
                <a:srgbClr val="0D2048">
                  <a:lumMod val="55000"/>
                  <a:lumOff val="45000"/>
                </a:srgbClr>
              </a:gs>
            </a:gsLst>
            <a:lin ang="0" scaled="1"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dirty="0"/>
              <a:t>必要書類</a:t>
            </a:r>
            <a:endParaRPr lang="en-US" altLang="ja-JP" dirty="0"/>
          </a:p>
          <a:p>
            <a:pPr algn="ctr"/>
            <a:r>
              <a:rPr lang="ja-JP" altLang="en-US" dirty="0"/>
              <a:t>提出</a:t>
            </a:r>
            <a:endParaRPr kumimoji="1" lang="ja-JP" altLang="en-US" dirty="0"/>
          </a:p>
        </p:txBody>
      </p:sp>
      <p:sp>
        <p:nvSpPr>
          <p:cNvPr id="19" name="矢印: 山形 18">
            <a:extLst>
              <a:ext uri="{FF2B5EF4-FFF2-40B4-BE49-F238E27FC236}">
                <a16:creationId xmlns:a16="http://schemas.microsoft.com/office/drawing/2014/main" id="{04B9B901-5A42-8E23-74BB-3012D8C4316F}"/>
              </a:ext>
            </a:extLst>
          </p:cNvPr>
          <p:cNvSpPr/>
          <p:nvPr/>
        </p:nvSpPr>
        <p:spPr>
          <a:xfrm>
            <a:off x="2199424" y="3195054"/>
            <a:ext cx="2345929" cy="986086"/>
          </a:xfrm>
          <a:prstGeom prst="chevron">
            <a:avLst/>
          </a:prstGeom>
          <a:gradFill>
            <a:gsLst>
              <a:gs pos="0">
                <a:srgbClr val="0D2048"/>
              </a:gs>
              <a:gs pos="74000">
                <a:srgbClr val="0D2048">
                  <a:lumMod val="70000"/>
                  <a:lumOff val="30000"/>
                </a:srgbClr>
              </a:gs>
              <a:gs pos="83000">
                <a:srgbClr val="0D2048">
                  <a:lumMod val="60000"/>
                  <a:lumOff val="40000"/>
                </a:srgbClr>
              </a:gs>
              <a:gs pos="100000">
                <a:srgbClr val="0D2048">
                  <a:lumMod val="55000"/>
                  <a:lumOff val="45000"/>
                </a:srgbClr>
              </a:gs>
            </a:gsLst>
            <a:lin ang="0" scaled="1"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dirty="0">
                <a:solidFill>
                  <a:schemeClr val="bg1"/>
                </a:solidFill>
              </a:rPr>
              <a:t>必要書類</a:t>
            </a:r>
            <a:endParaRPr lang="en-US" altLang="ja-JP" dirty="0">
              <a:solidFill>
                <a:schemeClr val="bg1"/>
              </a:solidFill>
            </a:endParaRPr>
          </a:p>
          <a:p>
            <a:pPr algn="ctr"/>
            <a:r>
              <a:rPr lang="ja-JP" altLang="en-US" dirty="0">
                <a:solidFill>
                  <a:schemeClr val="bg1"/>
                </a:solidFill>
              </a:rPr>
              <a:t>再提出</a:t>
            </a:r>
            <a:r>
              <a:rPr lang="en-US" altLang="ja-JP" sz="1400" dirty="0">
                <a:solidFill>
                  <a:schemeClr val="bg1"/>
                </a:solidFill>
              </a:rPr>
              <a:t>※</a:t>
            </a:r>
            <a:endParaRPr kumimoji="1" lang="ja-JP" altLang="en-US" dirty="0">
              <a:solidFill>
                <a:schemeClr val="bg1"/>
              </a:solidFill>
            </a:endParaRPr>
          </a:p>
        </p:txBody>
      </p:sp>
      <p:sp>
        <p:nvSpPr>
          <p:cNvPr id="21" name="矢印: 五方向 20">
            <a:extLst>
              <a:ext uri="{FF2B5EF4-FFF2-40B4-BE49-F238E27FC236}">
                <a16:creationId xmlns:a16="http://schemas.microsoft.com/office/drawing/2014/main" id="{EE3EC72B-0F37-CED6-1D58-167B181E7395}"/>
              </a:ext>
            </a:extLst>
          </p:cNvPr>
          <p:cNvSpPr/>
          <p:nvPr/>
        </p:nvSpPr>
        <p:spPr>
          <a:xfrm>
            <a:off x="468392" y="5202473"/>
            <a:ext cx="2345929" cy="986086"/>
          </a:xfrm>
          <a:prstGeom prst="homePlate">
            <a:avLst/>
          </a:prstGeom>
          <a:gradFill>
            <a:gsLst>
              <a:gs pos="0">
                <a:srgbClr val="0D2048"/>
              </a:gs>
              <a:gs pos="74000">
                <a:srgbClr val="0D2048">
                  <a:lumMod val="70000"/>
                  <a:lumOff val="30000"/>
                </a:srgbClr>
              </a:gs>
              <a:gs pos="83000">
                <a:srgbClr val="0D2048">
                  <a:lumMod val="60000"/>
                  <a:lumOff val="40000"/>
                </a:srgbClr>
              </a:gs>
              <a:gs pos="100000">
                <a:srgbClr val="0D2048">
                  <a:lumMod val="55000"/>
                  <a:lumOff val="45000"/>
                </a:srgbClr>
              </a:gs>
            </a:gsLst>
            <a:lin ang="0" scaled="1"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>
                <a:solidFill>
                  <a:schemeClr val="bg1"/>
                </a:solidFill>
              </a:rPr>
              <a:t>受験料</a:t>
            </a:r>
            <a:endParaRPr kumimoji="1" lang="en-US" altLang="ja-JP" dirty="0">
              <a:solidFill>
                <a:schemeClr val="bg1"/>
              </a:solidFill>
            </a:endParaRPr>
          </a:p>
          <a:p>
            <a:pPr algn="ctr"/>
            <a:r>
              <a:rPr kumimoji="1" lang="ja-JP" altLang="en-US" dirty="0">
                <a:solidFill>
                  <a:schemeClr val="bg1"/>
                </a:solidFill>
              </a:rPr>
              <a:t>支払い</a:t>
            </a:r>
          </a:p>
        </p:txBody>
      </p:sp>
      <p:sp>
        <p:nvSpPr>
          <p:cNvPr id="22" name="矢印: 山形 21">
            <a:extLst>
              <a:ext uri="{FF2B5EF4-FFF2-40B4-BE49-F238E27FC236}">
                <a16:creationId xmlns:a16="http://schemas.microsoft.com/office/drawing/2014/main" id="{44DA1C60-B9E0-51A0-B4DC-7E72A68C0E52}"/>
              </a:ext>
            </a:extLst>
          </p:cNvPr>
          <p:cNvSpPr/>
          <p:nvPr/>
        </p:nvSpPr>
        <p:spPr>
          <a:xfrm>
            <a:off x="2250331" y="5202473"/>
            <a:ext cx="2345929" cy="986086"/>
          </a:xfrm>
          <a:prstGeom prst="chevron">
            <a:avLst/>
          </a:prstGeom>
          <a:gradFill>
            <a:gsLst>
              <a:gs pos="0">
                <a:srgbClr val="0D2048"/>
              </a:gs>
              <a:gs pos="74000">
                <a:srgbClr val="0D2048">
                  <a:lumMod val="70000"/>
                  <a:lumOff val="30000"/>
                </a:srgbClr>
              </a:gs>
              <a:gs pos="83000">
                <a:srgbClr val="0D2048">
                  <a:lumMod val="60000"/>
                  <a:lumOff val="40000"/>
                </a:srgbClr>
              </a:gs>
              <a:gs pos="100000">
                <a:srgbClr val="0D2048">
                  <a:lumMod val="55000"/>
                  <a:lumOff val="45000"/>
                </a:srgbClr>
              </a:gs>
            </a:gsLst>
            <a:lin ang="0" scaled="1"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>
                <a:solidFill>
                  <a:schemeClr val="bg1"/>
                </a:solidFill>
              </a:rPr>
              <a:t>支払い完了メール受領</a:t>
            </a:r>
          </a:p>
        </p:txBody>
      </p:sp>
      <p:sp>
        <p:nvSpPr>
          <p:cNvPr id="23" name="正方形/長方形 22">
            <a:extLst>
              <a:ext uri="{FF2B5EF4-FFF2-40B4-BE49-F238E27FC236}">
                <a16:creationId xmlns:a16="http://schemas.microsoft.com/office/drawing/2014/main" id="{F5F8353D-2FA1-37B5-4561-A6592A7AB8E8}"/>
              </a:ext>
            </a:extLst>
          </p:cNvPr>
          <p:cNvSpPr/>
          <p:nvPr/>
        </p:nvSpPr>
        <p:spPr>
          <a:xfrm>
            <a:off x="4718615" y="5224766"/>
            <a:ext cx="1286177" cy="986086"/>
          </a:xfrm>
          <a:prstGeom prst="rect">
            <a:avLst/>
          </a:prstGeom>
          <a:solidFill>
            <a:srgbClr val="0D2048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/>
              <a:t>申込完了</a:t>
            </a:r>
          </a:p>
        </p:txBody>
      </p:sp>
      <p:sp>
        <p:nvSpPr>
          <p:cNvPr id="24" name="矢印: 山形 23">
            <a:extLst>
              <a:ext uri="{FF2B5EF4-FFF2-40B4-BE49-F238E27FC236}">
                <a16:creationId xmlns:a16="http://schemas.microsoft.com/office/drawing/2014/main" id="{6974F916-EABE-12A1-0D08-65E7C0EA788F}"/>
              </a:ext>
            </a:extLst>
          </p:cNvPr>
          <p:cNvSpPr/>
          <p:nvPr/>
        </p:nvSpPr>
        <p:spPr>
          <a:xfrm>
            <a:off x="3945166" y="3195054"/>
            <a:ext cx="2345929" cy="986086"/>
          </a:xfrm>
          <a:prstGeom prst="chevron">
            <a:avLst/>
          </a:prstGeom>
          <a:gradFill>
            <a:gsLst>
              <a:gs pos="0">
                <a:srgbClr val="0D2048"/>
              </a:gs>
              <a:gs pos="74000">
                <a:srgbClr val="0D2048">
                  <a:lumMod val="70000"/>
                  <a:lumOff val="30000"/>
                </a:srgbClr>
              </a:gs>
              <a:gs pos="83000">
                <a:srgbClr val="0D2048">
                  <a:lumMod val="60000"/>
                  <a:lumOff val="40000"/>
                </a:srgbClr>
              </a:gs>
              <a:gs pos="100000">
                <a:srgbClr val="0D2048">
                  <a:lumMod val="55000"/>
                  <a:lumOff val="45000"/>
                </a:srgbClr>
              </a:gs>
            </a:gsLst>
            <a:lin ang="0" scaled="1"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400" dirty="0">
                <a:solidFill>
                  <a:schemeClr val="bg1"/>
                </a:solidFill>
              </a:rPr>
              <a:t>必要書類受理</a:t>
            </a:r>
            <a:endParaRPr kumimoji="1" lang="en-US" altLang="ja-JP" sz="1400" dirty="0">
              <a:solidFill>
                <a:schemeClr val="bg1"/>
              </a:solidFill>
            </a:endParaRPr>
          </a:p>
          <a:p>
            <a:pPr algn="ctr"/>
            <a:r>
              <a:rPr lang="ja-JP" altLang="en-US" sz="1400" dirty="0">
                <a:solidFill>
                  <a:schemeClr val="bg1"/>
                </a:solidFill>
              </a:rPr>
              <a:t>支払い案内</a:t>
            </a:r>
            <a:endParaRPr kumimoji="1" lang="en-US" altLang="ja-JP" sz="1400" dirty="0">
              <a:solidFill>
                <a:schemeClr val="bg1"/>
              </a:solidFill>
            </a:endParaRPr>
          </a:p>
          <a:p>
            <a:pPr algn="ctr"/>
            <a:r>
              <a:rPr kumimoji="1" lang="ja-JP" altLang="en-US" sz="1400" dirty="0">
                <a:solidFill>
                  <a:schemeClr val="bg1"/>
                </a:solidFill>
              </a:rPr>
              <a:t>メール受領</a:t>
            </a: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1CE21DF3-BB59-6CD6-D241-7D382B04E03E}"/>
              </a:ext>
            </a:extLst>
          </p:cNvPr>
          <p:cNvSpPr txBox="1"/>
          <p:nvPr/>
        </p:nvSpPr>
        <p:spPr>
          <a:xfrm>
            <a:off x="2379178" y="4202225"/>
            <a:ext cx="170078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400" dirty="0"/>
              <a:t>※</a:t>
            </a:r>
            <a:r>
              <a:rPr lang="ja-JP" altLang="en-US" sz="1400" dirty="0"/>
              <a:t>差し戻しが</a:t>
            </a:r>
            <a:endParaRPr lang="en-US" altLang="ja-JP" sz="1400" dirty="0"/>
          </a:p>
          <a:p>
            <a:r>
              <a:rPr lang="ja-JP" altLang="en-US" sz="1400" dirty="0"/>
              <a:t>発生する場合が</a:t>
            </a:r>
            <a:endParaRPr lang="en-US" altLang="ja-JP" sz="1400" dirty="0"/>
          </a:p>
          <a:p>
            <a:r>
              <a:rPr lang="ja-JP" altLang="en-US" sz="1400" dirty="0"/>
              <a:t>あります。</a:t>
            </a:r>
            <a:endParaRPr kumimoji="1" lang="ja-JP" altLang="en-US" sz="1400" dirty="0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39A35988-B07C-7AE3-91DA-27AFA9ED18AC}"/>
              </a:ext>
            </a:extLst>
          </p:cNvPr>
          <p:cNvSpPr txBox="1"/>
          <p:nvPr/>
        </p:nvSpPr>
        <p:spPr>
          <a:xfrm>
            <a:off x="439916" y="1320561"/>
            <a:ext cx="12304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b="1" dirty="0"/>
              <a:t>STEP</a:t>
            </a:r>
            <a:r>
              <a:rPr lang="ja-JP" altLang="en-US" b="1" dirty="0"/>
              <a:t>１</a:t>
            </a:r>
            <a:endParaRPr kumimoji="1" lang="ja-JP" altLang="en-US" b="1" dirty="0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A48E6C4A-5106-5838-270F-B09BF4BDAC6E}"/>
              </a:ext>
            </a:extLst>
          </p:cNvPr>
          <p:cNvSpPr txBox="1"/>
          <p:nvPr/>
        </p:nvSpPr>
        <p:spPr>
          <a:xfrm>
            <a:off x="439916" y="2825722"/>
            <a:ext cx="12304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b="1" dirty="0"/>
              <a:t>STEP</a:t>
            </a:r>
            <a:r>
              <a:rPr lang="ja-JP" altLang="en-US" b="1" dirty="0"/>
              <a:t>２</a:t>
            </a:r>
            <a:endParaRPr kumimoji="1" lang="ja-JP" altLang="en-US" b="1" dirty="0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248F041E-949A-91D0-DB30-5DEEBCF121B0}"/>
              </a:ext>
            </a:extLst>
          </p:cNvPr>
          <p:cNvSpPr txBox="1"/>
          <p:nvPr/>
        </p:nvSpPr>
        <p:spPr>
          <a:xfrm>
            <a:off x="425820" y="4855434"/>
            <a:ext cx="12304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b="1" dirty="0"/>
              <a:t>STEP</a:t>
            </a:r>
            <a:r>
              <a:rPr lang="ja-JP" altLang="en-US" b="1" dirty="0"/>
              <a:t>３</a:t>
            </a:r>
            <a:endParaRPr kumimoji="1" lang="ja-JP" altLang="en-US" b="1" dirty="0"/>
          </a:p>
        </p:txBody>
      </p:sp>
      <p:sp>
        <p:nvSpPr>
          <p:cNvPr id="14" name="矢印: 山形 13">
            <a:extLst>
              <a:ext uri="{FF2B5EF4-FFF2-40B4-BE49-F238E27FC236}">
                <a16:creationId xmlns:a16="http://schemas.microsoft.com/office/drawing/2014/main" id="{E0F4C0B8-C065-6A76-4354-772F701E13A9}"/>
              </a:ext>
            </a:extLst>
          </p:cNvPr>
          <p:cNvSpPr/>
          <p:nvPr/>
        </p:nvSpPr>
        <p:spPr>
          <a:xfrm>
            <a:off x="2274803" y="1731155"/>
            <a:ext cx="2345929" cy="986086"/>
          </a:xfrm>
          <a:prstGeom prst="chevron">
            <a:avLst/>
          </a:prstGeom>
          <a:gradFill>
            <a:gsLst>
              <a:gs pos="0">
                <a:srgbClr val="0D2048"/>
              </a:gs>
              <a:gs pos="74000">
                <a:srgbClr val="0D2048">
                  <a:lumMod val="70000"/>
                  <a:lumOff val="30000"/>
                </a:srgbClr>
              </a:gs>
              <a:gs pos="83000">
                <a:srgbClr val="0D2048">
                  <a:lumMod val="60000"/>
                  <a:lumOff val="40000"/>
                </a:srgbClr>
              </a:gs>
              <a:gs pos="100000">
                <a:srgbClr val="0D2048">
                  <a:lumMod val="55000"/>
                  <a:lumOff val="45000"/>
                </a:srgbClr>
              </a:gs>
            </a:gsLst>
            <a:lin ang="0" scaled="1"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>
                <a:solidFill>
                  <a:schemeClr val="bg1"/>
                </a:solidFill>
              </a:rPr>
              <a:t>必要書類</a:t>
            </a:r>
            <a:endParaRPr kumimoji="1" lang="en-US" altLang="ja-JP" dirty="0">
              <a:solidFill>
                <a:schemeClr val="bg1"/>
              </a:solidFill>
            </a:endParaRPr>
          </a:p>
          <a:p>
            <a:pPr algn="ctr"/>
            <a:r>
              <a:rPr kumimoji="1" lang="ja-JP" altLang="en-US" dirty="0">
                <a:solidFill>
                  <a:schemeClr val="bg1"/>
                </a:solidFill>
              </a:rPr>
              <a:t>記入</a:t>
            </a:r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31F70015-E008-72CE-10A8-63F01E9A8AB8}"/>
              </a:ext>
            </a:extLst>
          </p:cNvPr>
          <p:cNvSpPr/>
          <p:nvPr/>
        </p:nvSpPr>
        <p:spPr>
          <a:xfrm>
            <a:off x="245969" y="233294"/>
            <a:ext cx="1782954" cy="986086"/>
          </a:xfrm>
          <a:prstGeom prst="rect">
            <a:avLst/>
          </a:prstGeom>
          <a:solidFill>
            <a:srgbClr val="0D2048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/>
              <a:t>申込の流れ</a:t>
            </a:r>
          </a:p>
        </p:txBody>
      </p:sp>
    </p:spTree>
    <p:extLst>
      <p:ext uri="{BB962C8B-B14F-4D97-AF65-F5344CB8AC3E}">
        <p14:creationId xmlns:p14="http://schemas.microsoft.com/office/powerpoint/2010/main" val="6652904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78D016-48EB-5952-2826-763AE06B64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四角形: 角を丸くする 23">
            <a:extLst>
              <a:ext uri="{FF2B5EF4-FFF2-40B4-BE49-F238E27FC236}">
                <a16:creationId xmlns:a16="http://schemas.microsoft.com/office/drawing/2014/main" id="{F8E43808-BCFF-798C-C614-B4EC2BC81012}"/>
              </a:ext>
            </a:extLst>
          </p:cNvPr>
          <p:cNvSpPr/>
          <p:nvPr/>
        </p:nvSpPr>
        <p:spPr>
          <a:xfrm>
            <a:off x="1378432" y="5696820"/>
            <a:ext cx="10564665" cy="845256"/>
          </a:xfrm>
          <a:prstGeom prst="roundRect">
            <a:avLst/>
          </a:prstGeom>
          <a:solidFill>
            <a:srgbClr val="DFE8F9"/>
          </a:solidFill>
          <a:ln>
            <a:solidFill>
              <a:srgbClr val="183B8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ja-JP" altLang="en-US" dirty="0">
                <a:solidFill>
                  <a:schemeClr val="tx1"/>
                </a:solidFill>
              </a:rPr>
              <a:t>　「</a:t>
            </a:r>
            <a:r>
              <a:rPr lang="en-US" altLang="ja-JP" dirty="0">
                <a:solidFill>
                  <a:schemeClr val="tx1"/>
                </a:solidFill>
              </a:rPr>
              <a:t>【IPMA</a:t>
            </a:r>
            <a:r>
              <a:rPr lang="ja-JP" altLang="en-US" dirty="0">
                <a:solidFill>
                  <a:schemeClr val="tx1"/>
                </a:solidFill>
              </a:rPr>
              <a:t>資格認証試験申込</a:t>
            </a:r>
            <a:r>
              <a:rPr lang="en-US" altLang="ja-JP" dirty="0">
                <a:solidFill>
                  <a:schemeClr val="tx1"/>
                </a:solidFill>
              </a:rPr>
              <a:t>4/6】</a:t>
            </a:r>
            <a:r>
              <a:rPr lang="ja-JP" altLang="en-US" dirty="0">
                <a:solidFill>
                  <a:schemeClr val="tx1"/>
                </a:solidFill>
              </a:rPr>
              <a:t>ユーザー登録完了のお知らせとログインのお願い</a:t>
            </a:r>
            <a:r>
              <a:rPr kumimoji="1" lang="ja-JP" altLang="en-US" dirty="0">
                <a:solidFill>
                  <a:schemeClr val="tx1"/>
                </a:solidFill>
              </a:rPr>
              <a:t>」の</a:t>
            </a:r>
            <a:endParaRPr kumimoji="1" lang="en-US" altLang="ja-JP" dirty="0">
              <a:solidFill>
                <a:schemeClr val="tx1"/>
              </a:solidFill>
            </a:endParaRPr>
          </a:p>
          <a:p>
            <a:r>
              <a:rPr lang="ja-JP" altLang="en-US" dirty="0">
                <a:solidFill>
                  <a:schemeClr val="tx1"/>
                </a:solidFill>
              </a:rPr>
              <a:t>　</a:t>
            </a:r>
            <a:r>
              <a:rPr kumimoji="1" lang="ja-JP" altLang="en-US" dirty="0">
                <a:solidFill>
                  <a:schemeClr val="tx1"/>
                </a:solidFill>
              </a:rPr>
              <a:t>メールが届きましたらユーザ登録完了です。　</a:t>
            </a:r>
            <a:r>
              <a:rPr kumimoji="1" lang="en-US" altLang="ja-JP" dirty="0">
                <a:solidFill>
                  <a:schemeClr val="tx1"/>
                </a:solidFill>
              </a:rPr>
              <a:t>STEP2</a:t>
            </a:r>
            <a:r>
              <a:rPr kumimoji="1" lang="ja-JP" altLang="en-US" dirty="0">
                <a:solidFill>
                  <a:schemeClr val="tx1"/>
                </a:solidFill>
              </a:rPr>
              <a:t>に進んでください。</a:t>
            </a:r>
          </a:p>
        </p:txBody>
      </p:sp>
      <p:sp>
        <p:nvSpPr>
          <p:cNvPr id="23" name="四角形: 角を丸くする 22">
            <a:extLst>
              <a:ext uri="{FF2B5EF4-FFF2-40B4-BE49-F238E27FC236}">
                <a16:creationId xmlns:a16="http://schemas.microsoft.com/office/drawing/2014/main" id="{5A0D2C8D-3D4A-88E1-23DC-52DD08E0A44A}"/>
              </a:ext>
            </a:extLst>
          </p:cNvPr>
          <p:cNvSpPr/>
          <p:nvPr/>
        </p:nvSpPr>
        <p:spPr>
          <a:xfrm>
            <a:off x="1378432" y="4643366"/>
            <a:ext cx="10564665" cy="845256"/>
          </a:xfrm>
          <a:prstGeom prst="roundRect">
            <a:avLst/>
          </a:prstGeom>
          <a:solidFill>
            <a:srgbClr val="DFE8F9"/>
          </a:solidFill>
          <a:ln>
            <a:solidFill>
              <a:srgbClr val="183B8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ja-JP" altLang="en-US" sz="1600" dirty="0">
                <a:solidFill>
                  <a:schemeClr val="tx1"/>
                </a:solidFill>
              </a:rPr>
              <a:t>　「</a:t>
            </a:r>
            <a:r>
              <a:rPr lang="en-US" altLang="ja-JP" sz="1600" dirty="0">
                <a:solidFill>
                  <a:schemeClr val="tx1"/>
                </a:solidFill>
              </a:rPr>
              <a:t>【IPMA</a:t>
            </a:r>
            <a:r>
              <a:rPr lang="ja-JP" altLang="en-US" sz="1600" dirty="0">
                <a:solidFill>
                  <a:schemeClr val="tx1"/>
                </a:solidFill>
              </a:rPr>
              <a:t>資格認証試験申込</a:t>
            </a:r>
            <a:r>
              <a:rPr lang="en-US" altLang="ja-JP" sz="1600" dirty="0">
                <a:solidFill>
                  <a:schemeClr val="tx1"/>
                </a:solidFill>
              </a:rPr>
              <a:t>3/6】</a:t>
            </a:r>
            <a:r>
              <a:rPr lang="ja-JP" altLang="en-US" sz="1600" dirty="0">
                <a:solidFill>
                  <a:schemeClr val="tx1"/>
                </a:solidFill>
              </a:rPr>
              <a:t>初回ログインとパスワード設定のお願い</a:t>
            </a:r>
            <a:r>
              <a:rPr kumimoji="1" lang="ja-JP" altLang="en-US" sz="1600" dirty="0">
                <a:solidFill>
                  <a:schemeClr val="tx1"/>
                </a:solidFill>
              </a:rPr>
              <a:t>」メールが届きますので、</a:t>
            </a:r>
            <a:endParaRPr kumimoji="1" lang="en-US" altLang="ja-JP" sz="1600" dirty="0">
              <a:solidFill>
                <a:schemeClr val="tx1"/>
              </a:solidFill>
            </a:endParaRPr>
          </a:p>
          <a:p>
            <a:r>
              <a:rPr lang="ja-JP" altLang="en-US" sz="1600" dirty="0">
                <a:solidFill>
                  <a:schemeClr val="tx1"/>
                </a:solidFill>
              </a:rPr>
              <a:t>　</a:t>
            </a:r>
            <a:r>
              <a:rPr kumimoji="1" lang="ja-JP" altLang="en-US" sz="1600" dirty="0">
                <a:solidFill>
                  <a:schemeClr val="tx1"/>
                </a:solidFill>
              </a:rPr>
              <a:t>メール本文内</a:t>
            </a:r>
            <a:r>
              <a:rPr kumimoji="1" lang="en-US" altLang="ja-JP" sz="1600" dirty="0">
                <a:solidFill>
                  <a:schemeClr val="tx1"/>
                </a:solidFill>
              </a:rPr>
              <a:t>URL</a:t>
            </a:r>
            <a:r>
              <a:rPr kumimoji="1" lang="ja-JP" altLang="en-US" sz="1600" dirty="0">
                <a:solidFill>
                  <a:schemeClr val="tx1"/>
                </a:solidFill>
              </a:rPr>
              <a:t>からログイン</a:t>
            </a:r>
            <a:r>
              <a:rPr kumimoji="1" lang="en-US" altLang="ja-JP" sz="1600" dirty="0">
                <a:solidFill>
                  <a:schemeClr val="tx1"/>
                </a:solidFill>
              </a:rPr>
              <a:t>ID</a:t>
            </a:r>
            <a:r>
              <a:rPr kumimoji="1" lang="ja-JP" altLang="en-US" sz="1600" dirty="0">
                <a:solidFill>
                  <a:schemeClr val="tx1"/>
                </a:solidFill>
              </a:rPr>
              <a:t>とパスワードを設定し、アカウントの登録をお願いします。</a:t>
            </a:r>
          </a:p>
        </p:txBody>
      </p:sp>
      <p:sp>
        <p:nvSpPr>
          <p:cNvPr id="22" name="四角形: 角を丸くする 21">
            <a:extLst>
              <a:ext uri="{FF2B5EF4-FFF2-40B4-BE49-F238E27FC236}">
                <a16:creationId xmlns:a16="http://schemas.microsoft.com/office/drawing/2014/main" id="{6B5A83D2-66D0-D54F-42EE-FE7E7D916AC6}"/>
              </a:ext>
            </a:extLst>
          </p:cNvPr>
          <p:cNvSpPr/>
          <p:nvPr/>
        </p:nvSpPr>
        <p:spPr>
          <a:xfrm>
            <a:off x="1378432" y="3599851"/>
            <a:ext cx="10564665" cy="845256"/>
          </a:xfrm>
          <a:prstGeom prst="roundRect">
            <a:avLst/>
          </a:prstGeom>
          <a:solidFill>
            <a:srgbClr val="DFE8F9"/>
          </a:solidFill>
          <a:ln>
            <a:solidFill>
              <a:srgbClr val="183B8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ja-JP" altLang="en-US" dirty="0">
                <a:solidFill>
                  <a:schemeClr val="tx1"/>
                </a:solidFill>
              </a:rPr>
              <a:t>　「</a:t>
            </a:r>
            <a:r>
              <a:rPr lang="en-US" altLang="ja-JP" dirty="0">
                <a:solidFill>
                  <a:schemeClr val="tx1"/>
                </a:solidFill>
              </a:rPr>
              <a:t>【IPMA</a:t>
            </a:r>
            <a:r>
              <a:rPr lang="ja-JP" altLang="en-US" dirty="0">
                <a:solidFill>
                  <a:schemeClr val="tx1"/>
                </a:solidFill>
              </a:rPr>
              <a:t>資格認証試験申込</a:t>
            </a:r>
            <a:r>
              <a:rPr lang="en-US" altLang="ja-JP" dirty="0">
                <a:solidFill>
                  <a:schemeClr val="tx1"/>
                </a:solidFill>
              </a:rPr>
              <a:t>1/6】</a:t>
            </a:r>
            <a:r>
              <a:rPr lang="ja-JP" altLang="en-US" dirty="0">
                <a:solidFill>
                  <a:schemeClr val="tx1"/>
                </a:solidFill>
              </a:rPr>
              <a:t>申込基本情報入力用</a:t>
            </a:r>
            <a:r>
              <a:rPr lang="en-US" altLang="ja-JP" dirty="0">
                <a:solidFill>
                  <a:schemeClr val="tx1"/>
                </a:solidFill>
              </a:rPr>
              <a:t>URL</a:t>
            </a:r>
            <a:r>
              <a:rPr lang="ja-JP" altLang="en-US" dirty="0">
                <a:solidFill>
                  <a:schemeClr val="tx1"/>
                </a:solidFill>
              </a:rPr>
              <a:t>のお知らせ</a:t>
            </a:r>
            <a:r>
              <a:rPr kumimoji="1" lang="ja-JP" altLang="en-US" dirty="0">
                <a:solidFill>
                  <a:schemeClr val="tx1"/>
                </a:solidFill>
              </a:rPr>
              <a:t>」メールが届きますので、</a:t>
            </a:r>
          </a:p>
          <a:p>
            <a:r>
              <a:rPr kumimoji="1" lang="ja-JP" altLang="en-US" dirty="0">
                <a:solidFill>
                  <a:schemeClr val="tx1"/>
                </a:solidFill>
              </a:rPr>
              <a:t>　メール本文内</a:t>
            </a:r>
            <a:r>
              <a:rPr kumimoji="1" lang="en-US" altLang="ja-JP" dirty="0">
                <a:solidFill>
                  <a:schemeClr val="tx1"/>
                </a:solidFill>
              </a:rPr>
              <a:t>URL</a:t>
            </a:r>
            <a:r>
              <a:rPr kumimoji="1" lang="ja-JP" altLang="en-US" dirty="0">
                <a:solidFill>
                  <a:schemeClr val="tx1"/>
                </a:solidFill>
              </a:rPr>
              <a:t>からお客様情報の入力をお願いします。</a:t>
            </a:r>
          </a:p>
        </p:txBody>
      </p:sp>
      <p:sp>
        <p:nvSpPr>
          <p:cNvPr id="21" name="四角形: 角を丸くする 20">
            <a:extLst>
              <a:ext uri="{FF2B5EF4-FFF2-40B4-BE49-F238E27FC236}">
                <a16:creationId xmlns:a16="http://schemas.microsoft.com/office/drawing/2014/main" id="{9C0B9F63-1DAF-E168-7364-7AE9D9C03159}"/>
              </a:ext>
            </a:extLst>
          </p:cNvPr>
          <p:cNvSpPr/>
          <p:nvPr/>
        </p:nvSpPr>
        <p:spPr>
          <a:xfrm>
            <a:off x="1378432" y="2558590"/>
            <a:ext cx="10564665" cy="845256"/>
          </a:xfrm>
          <a:prstGeom prst="roundRect">
            <a:avLst/>
          </a:prstGeom>
          <a:solidFill>
            <a:srgbClr val="DFE8F9"/>
          </a:solidFill>
          <a:ln>
            <a:solidFill>
              <a:srgbClr val="183B8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ja-JP" altLang="en-US" dirty="0">
                <a:solidFill>
                  <a:schemeClr val="tx1"/>
                </a:solidFill>
              </a:rPr>
              <a:t>　</a:t>
            </a:r>
            <a:r>
              <a:rPr kumimoji="1" lang="en-US" altLang="ja-JP" dirty="0">
                <a:solidFill>
                  <a:schemeClr val="tx1"/>
                </a:solidFill>
              </a:rPr>
              <a:t>Level</a:t>
            </a:r>
            <a:r>
              <a:rPr kumimoji="1" lang="ja-JP" altLang="en-US" dirty="0">
                <a:solidFill>
                  <a:schemeClr val="tx1"/>
                </a:solidFill>
              </a:rPr>
              <a:t> </a:t>
            </a:r>
            <a:r>
              <a:rPr kumimoji="1" lang="en-US" altLang="ja-JP" dirty="0">
                <a:solidFill>
                  <a:schemeClr val="tx1"/>
                </a:solidFill>
              </a:rPr>
              <a:t>B</a:t>
            </a:r>
            <a:r>
              <a:rPr kumimoji="1" lang="ja-JP" altLang="en-US" dirty="0">
                <a:solidFill>
                  <a:schemeClr val="tx1"/>
                </a:solidFill>
              </a:rPr>
              <a:t>ご案内ページの申込フォームよりメールアドレスの入力をお願いします。</a:t>
            </a:r>
          </a:p>
          <a:p>
            <a:r>
              <a:rPr kumimoji="1" lang="ja-JP" altLang="en-US" dirty="0">
                <a:solidFill>
                  <a:schemeClr val="tx1"/>
                </a:solidFill>
              </a:rPr>
              <a:t>　</a:t>
            </a:r>
            <a:r>
              <a:rPr kumimoji="1" lang="en-US" altLang="ja-JP" dirty="0">
                <a:solidFill>
                  <a:srgbClr val="FF0000"/>
                </a:solidFill>
              </a:rPr>
              <a:t>※PM</a:t>
            </a:r>
            <a:r>
              <a:rPr kumimoji="1" lang="ja-JP" altLang="en-US" dirty="0">
                <a:solidFill>
                  <a:srgbClr val="FF0000"/>
                </a:solidFill>
              </a:rPr>
              <a:t>学会正会員と非会員でフォームが異なるため、ご注意願います。</a:t>
            </a:r>
          </a:p>
        </p:txBody>
      </p:sp>
      <p:sp>
        <p:nvSpPr>
          <p:cNvPr id="20" name="四角形: 角を丸くする 19">
            <a:extLst>
              <a:ext uri="{FF2B5EF4-FFF2-40B4-BE49-F238E27FC236}">
                <a16:creationId xmlns:a16="http://schemas.microsoft.com/office/drawing/2014/main" id="{9BDBFF57-1253-3D5D-D6A4-DF6344077AFD}"/>
              </a:ext>
            </a:extLst>
          </p:cNvPr>
          <p:cNvSpPr/>
          <p:nvPr/>
        </p:nvSpPr>
        <p:spPr>
          <a:xfrm>
            <a:off x="1378433" y="1506948"/>
            <a:ext cx="10564665" cy="845256"/>
          </a:xfrm>
          <a:prstGeom prst="roundRect">
            <a:avLst/>
          </a:prstGeom>
          <a:solidFill>
            <a:srgbClr val="DFE8F9"/>
          </a:solidFill>
          <a:ln>
            <a:solidFill>
              <a:srgbClr val="183B8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ja-JP" altLang="en-US" dirty="0">
                <a:solidFill>
                  <a:schemeClr val="tx1"/>
                </a:solidFill>
              </a:rPr>
              <a:t>　</a:t>
            </a:r>
            <a:r>
              <a:rPr kumimoji="1" lang="en-US" altLang="ja-JP" dirty="0">
                <a:solidFill>
                  <a:schemeClr val="tx1"/>
                </a:solidFill>
              </a:rPr>
              <a:t>Level</a:t>
            </a:r>
            <a:r>
              <a:rPr kumimoji="1" lang="ja-JP" altLang="en-US" dirty="0">
                <a:solidFill>
                  <a:schemeClr val="tx1"/>
                </a:solidFill>
              </a:rPr>
              <a:t> </a:t>
            </a:r>
            <a:r>
              <a:rPr lang="en-US" altLang="ja-JP" dirty="0">
                <a:solidFill>
                  <a:schemeClr val="tx1"/>
                </a:solidFill>
              </a:rPr>
              <a:t>B</a:t>
            </a:r>
            <a:r>
              <a:rPr kumimoji="1" lang="ja-JP" altLang="en-US" dirty="0">
                <a:solidFill>
                  <a:schemeClr val="tx1"/>
                </a:solidFill>
              </a:rPr>
              <a:t>ご案内ページより申込書をダウンロードのうえ、必要事項の記入をお願いします。</a:t>
            </a:r>
            <a:endParaRPr kumimoji="1" lang="en-US" altLang="ja-JP" dirty="0">
              <a:solidFill>
                <a:schemeClr val="tx1"/>
              </a:solidFill>
            </a:endParaRPr>
          </a:p>
          <a:p>
            <a:r>
              <a:rPr lang="en-US" altLang="ja-JP" dirty="0">
                <a:solidFill>
                  <a:schemeClr val="tx1"/>
                </a:solidFill>
              </a:rPr>
              <a:t>	</a:t>
            </a:r>
            <a:r>
              <a:rPr lang="en-US" altLang="ja-JP" dirty="0">
                <a:hlinkClick r:id="rId2"/>
              </a:rPr>
              <a:t>https://www.spm.or.jp/committee/spm_cb_hp/?id=309</a:t>
            </a: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19" name="四角形: 角を丸くする 18">
            <a:extLst>
              <a:ext uri="{FF2B5EF4-FFF2-40B4-BE49-F238E27FC236}">
                <a16:creationId xmlns:a16="http://schemas.microsoft.com/office/drawing/2014/main" id="{ACF3C59A-2A6B-F15C-C416-96F43E65668D}"/>
              </a:ext>
            </a:extLst>
          </p:cNvPr>
          <p:cNvSpPr/>
          <p:nvPr/>
        </p:nvSpPr>
        <p:spPr>
          <a:xfrm>
            <a:off x="1378434" y="434986"/>
            <a:ext cx="10564665" cy="845256"/>
          </a:xfrm>
          <a:prstGeom prst="roundRect">
            <a:avLst/>
          </a:prstGeom>
          <a:solidFill>
            <a:srgbClr val="DFE8F9"/>
          </a:solidFill>
          <a:ln>
            <a:solidFill>
              <a:srgbClr val="183B8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ja-JP" altLang="en-US" dirty="0">
                <a:solidFill>
                  <a:schemeClr val="tx1"/>
                </a:solidFill>
              </a:rPr>
              <a:t>　</a:t>
            </a:r>
            <a:r>
              <a:rPr kumimoji="1" lang="en-US" altLang="ja-JP" dirty="0">
                <a:solidFill>
                  <a:schemeClr val="tx1"/>
                </a:solidFill>
              </a:rPr>
              <a:t>PM</a:t>
            </a:r>
            <a:r>
              <a:rPr kumimoji="1" lang="ja-JP" altLang="en-US" dirty="0">
                <a:solidFill>
                  <a:schemeClr val="tx1"/>
                </a:solidFill>
              </a:rPr>
              <a:t>学会への会員登録のご意思がある場合は、下記</a:t>
            </a:r>
            <a:r>
              <a:rPr kumimoji="1" lang="en-US" altLang="ja-JP" dirty="0">
                <a:solidFill>
                  <a:schemeClr val="tx1"/>
                </a:solidFill>
              </a:rPr>
              <a:t>URL</a:t>
            </a:r>
            <a:r>
              <a:rPr kumimoji="1" lang="ja-JP" altLang="en-US" dirty="0">
                <a:solidFill>
                  <a:schemeClr val="tx1"/>
                </a:solidFill>
              </a:rPr>
              <a:t>より登録をお願いします。</a:t>
            </a:r>
            <a:endParaRPr kumimoji="1" lang="en-US" altLang="ja-JP" dirty="0">
              <a:solidFill>
                <a:schemeClr val="tx1"/>
              </a:solidFill>
            </a:endParaRPr>
          </a:p>
          <a:p>
            <a:r>
              <a:rPr lang="en-US" altLang="ja-JP" dirty="0">
                <a:solidFill>
                  <a:schemeClr val="tx1"/>
                </a:solidFill>
              </a:rPr>
              <a:t>	</a:t>
            </a:r>
            <a:r>
              <a:rPr lang="en-US" altLang="ja-JP" dirty="0">
                <a:solidFill>
                  <a:schemeClr val="tx1"/>
                </a:solidFill>
                <a:hlinkClick r:id="rId3"/>
              </a:rPr>
              <a:t>https://www.spm.or.jp/admission/guide/</a:t>
            </a: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8" name="矢印: 山形 7">
            <a:extLst>
              <a:ext uri="{FF2B5EF4-FFF2-40B4-BE49-F238E27FC236}">
                <a16:creationId xmlns:a16="http://schemas.microsoft.com/office/drawing/2014/main" id="{E377D101-0568-43C2-2B57-81FDB38DE623}"/>
              </a:ext>
            </a:extLst>
          </p:cNvPr>
          <p:cNvSpPr/>
          <p:nvPr/>
        </p:nvSpPr>
        <p:spPr>
          <a:xfrm rot="5400000">
            <a:off x="353663" y="5552301"/>
            <a:ext cx="1051642" cy="1340680"/>
          </a:xfrm>
          <a:prstGeom prst="chevron">
            <a:avLst>
              <a:gd name="adj" fmla="val 20445"/>
            </a:avLst>
          </a:prstGeom>
          <a:gradFill>
            <a:gsLst>
              <a:gs pos="0">
                <a:srgbClr val="0D2048"/>
              </a:gs>
              <a:gs pos="74000">
                <a:srgbClr val="0D2048">
                  <a:lumMod val="70000"/>
                  <a:lumOff val="30000"/>
                </a:srgbClr>
              </a:gs>
              <a:gs pos="83000">
                <a:srgbClr val="0D2048">
                  <a:lumMod val="60000"/>
                  <a:lumOff val="40000"/>
                </a:srgbClr>
              </a:gs>
              <a:gs pos="100000">
                <a:srgbClr val="0D2048">
                  <a:lumMod val="55000"/>
                  <a:lumOff val="45000"/>
                </a:srgbClr>
              </a:gs>
            </a:gsLst>
            <a:lin ang="0" scaled="1"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kumimoji="1" lang="ja-JP" altLang="en-US" dirty="0">
                <a:solidFill>
                  <a:schemeClr val="bg1"/>
                </a:solidFill>
              </a:rPr>
              <a:t>申込完了</a:t>
            </a:r>
            <a:endParaRPr kumimoji="1" lang="en-US" altLang="ja-JP" dirty="0">
              <a:solidFill>
                <a:schemeClr val="bg1"/>
              </a:solidFill>
            </a:endParaRPr>
          </a:p>
          <a:p>
            <a:pPr algn="ctr"/>
            <a:r>
              <a:rPr kumimoji="1" lang="ja-JP" altLang="en-US" dirty="0">
                <a:solidFill>
                  <a:schemeClr val="bg1"/>
                </a:solidFill>
              </a:rPr>
              <a:t>メール受領</a:t>
            </a:r>
          </a:p>
        </p:txBody>
      </p:sp>
      <p:sp>
        <p:nvSpPr>
          <p:cNvPr id="11" name="矢印: 五方向 10">
            <a:extLst>
              <a:ext uri="{FF2B5EF4-FFF2-40B4-BE49-F238E27FC236}">
                <a16:creationId xmlns:a16="http://schemas.microsoft.com/office/drawing/2014/main" id="{F54DA631-DE25-A0BD-342F-428958FFD392}"/>
              </a:ext>
            </a:extLst>
          </p:cNvPr>
          <p:cNvSpPr/>
          <p:nvPr/>
        </p:nvSpPr>
        <p:spPr>
          <a:xfrm rot="5400000">
            <a:off x="353663" y="291675"/>
            <a:ext cx="1051642" cy="1340680"/>
          </a:xfrm>
          <a:prstGeom prst="homePlate">
            <a:avLst>
              <a:gd name="adj" fmla="val 19687"/>
            </a:avLst>
          </a:prstGeom>
          <a:gradFill>
            <a:gsLst>
              <a:gs pos="0">
                <a:srgbClr val="0D2048"/>
              </a:gs>
              <a:gs pos="74000">
                <a:srgbClr val="0D2048">
                  <a:lumMod val="70000"/>
                  <a:lumOff val="30000"/>
                </a:srgbClr>
              </a:gs>
              <a:gs pos="83000">
                <a:srgbClr val="0D2048">
                  <a:lumMod val="60000"/>
                  <a:lumOff val="40000"/>
                </a:srgbClr>
              </a:gs>
              <a:gs pos="100000">
                <a:srgbClr val="0D2048">
                  <a:lumMod val="55000"/>
                  <a:lumOff val="45000"/>
                </a:srgbClr>
              </a:gs>
            </a:gsLst>
            <a:lin ang="0" scaled="1"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kumimoji="1" lang="en-US" altLang="ja-JP" dirty="0"/>
              <a:t>PM</a:t>
            </a:r>
            <a:r>
              <a:rPr kumimoji="1" lang="ja-JP" altLang="en-US" dirty="0"/>
              <a:t>学会</a:t>
            </a:r>
            <a:endParaRPr kumimoji="1" lang="en-US" altLang="ja-JP" dirty="0"/>
          </a:p>
          <a:p>
            <a:pPr algn="ctr"/>
            <a:r>
              <a:rPr lang="ja-JP" altLang="en-US" dirty="0"/>
              <a:t>会</a:t>
            </a:r>
            <a:r>
              <a:rPr kumimoji="1" lang="ja-JP" altLang="en-US" dirty="0"/>
              <a:t>員登録</a:t>
            </a:r>
          </a:p>
        </p:txBody>
      </p:sp>
      <p:sp>
        <p:nvSpPr>
          <p:cNvPr id="12" name="矢印: 山形 11">
            <a:extLst>
              <a:ext uri="{FF2B5EF4-FFF2-40B4-BE49-F238E27FC236}">
                <a16:creationId xmlns:a16="http://schemas.microsoft.com/office/drawing/2014/main" id="{6BAE798A-A8A0-7D61-5DB2-3DBBB464CE86}"/>
              </a:ext>
            </a:extLst>
          </p:cNvPr>
          <p:cNvSpPr/>
          <p:nvPr/>
        </p:nvSpPr>
        <p:spPr>
          <a:xfrm rot="5400000">
            <a:off x="353663" y="2396771"/>
            <a:ext cx="1051642" cy="1340680"/>
          </a:xfrm>
          <a:prstGeom prst="chevron">
            <a:avLst>
              <a:gd name="adj" fmla="val 17414"/>
            </a:avLst>
          </a:prstGeom>
          <a:gradFill>
            <a:gsLst>
              <a:gs pos="0">
                <a:srgbClr val="0D2048"/>
              </a:gs>
              <a:gs pos="74000">
                <a:srgbClr val="0D2048">
                  <a:lumMod val="70000"/>
                  <a:lumOff val="30000"/>
                </a:srgbClr>
              </a:gs>
              <a:gs pos="83000">
                <a:srgbClr val="0D2048">
                  <a:lumMod val="60000"/>
                  <a:lumOff val="40000"/>
                </a:srgbClr>
              </a:gs>
              <a:gs pos="100000">
                <a:srgbClr val="0D2048">
                  <a:lumMod val="55000"/>
                  <a:lumOff val="45000"/>
                </a:srgbClr>
              </a:gs>
            </a:gsLst>
            <a:lin ang="0" scaled="1"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kumimoji="1" lang="ja-JP" altLang="en-US" dirty="0">
                <a:solidFill>
                  <a:schemeClr val="bg1"/>
                </a:solidFill>
              </a:rPr>
              <a:t>申込商品</a:t>
            </a:r>
            <a:endParaRPr kumimoji="1" lang="en-US" altLang="ja-JP" dirty="0">
              <a:solidFill>
                <a:schemeClr val="bg1"/>
              </a:solidFill>
            </a:endParaRPr>
          </a:p>
          <a:p>
            <a:pPr algn="ctr"/>
            <a:r>
              <a:rPr kumimoji="1" lang="ja-JP" altLang="en-US" dirty="0">
                <a:solidFill>
                  <a:schemeClr val="bg1"/>
                </a:solidFill>
              </a:rPr>
              <a:t>選択</a:t>
            </a:r>
          </a:p>
        </p:txBody>
      </p:sp>
      <p:sp>
        <p:nvSpPr>
          <p:cNvPr id="13" name="矢印: 山形 12">
            <a:extLst>
              <a:ext uri="{FF2B5EF4-FFF2-40B4-BE49-F238E27FC236}">
                <a16:creationId xmlns:a16="http://schemas.microsoft.com/office/drawing/2014/main" id="{673C1E4D-BC53-D062-DAA2-C09AB9D03E5B}"/>
              </a:ext>
            </a:extLst>
          </p:cNvPr>
          <p:cNvSpPr/>
          <p:nvPr/>
        </p:nvSpPr>
        <p:spPr>
          <a:xfrm rot="5400000">
            <a:off x="353663" y="4500659"/>
            <a:ext cx="1051642" cy="1340680"/>
          </a:xfrm>
          <a:prstGeom prst="chevron">
            <a:avLst>
              <a:gd name="adj" fmla="val 20445"/>
            </a:avLst>
          </a:prstGeom>
          <a:gradFill>
            <a:gsLst>
              <a:gs pos="0">
                <a:srgbClr val="0D2048"/>
              </a:gs>
              <a:gs pos="74000">
                <a:srgbClr val="0D2048">
                  <a:lumMod val="70000"/>
                  <a:lumOff val="30000"/>
                </a:srgbClr>
              </a:gs>
              <a:gs pos="83000">
                <a:srgbClr val="0D2048">
                  <a:lumMod val="60000"/>
                  <a:lumOff val="40000"/>
                </a:srgbClr>
              </a:gs>
              <a:gs pos="100000">
                <a:srgbClr val="0D2048">
                  <a:lumMod val="55000"/>
                  <a:lumOff val="45000"/>
                </a:srgbClr>
              </a:gs>
            </a:gsLst>
            <a:lin ang="0" scaled="1"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kumimoji="1" lang="ja-JP" altLang="en-US" dirty="0">
                <a:solidFill>
                  <a:schemeClr val="bg1"/>
                </a:solidFill>
              </a:rPr>
              <a:t>アカウント</a:t>
            </a:r>
            <a:endParaRPr kumimoji="1" lang="en-US" altLang="ja-JP" dirty="0">
              <a:solidFill>
                <a:schemeClr val="bg1"/>
              </a:solidFill>
            </a:endParaRPr>
          </a:p>
          <a:p>
            <a:pPr algn="ctr"/>
            <a:r>
              <a:rPr kumimoji="1" lang="ja-JP" altLang="en-US" dirty="0">
                <a:solidFill>
                  <a:schemeClr val="bg1"/>
                </a:solidFill>
              </a:rPr>
              <a:t>登録</a:t>
            </a:r>
          </a:p>
        </p:txBody>
      </p:sp>
      <p:sp>
        <p:nvSpPr>
          <p:cNvPr id="14" name="矢印: 山形 13">
            <a:extLst>
              <a:ext uri="{FF2B5EF4-FFF2-40B4-BE49-F238E27FC236}">
                <a16:creationId xmlns:a16="http://schemas.microsoft.com/office/drawing/2014/main" id="{BAF8B5C1-CDA9-A854-CAD4-BD90E2FC70F7}"/>
              </a:ext>
            </a:extLst>
          </p:cNvPr>
          <p:cNvSpPr/>
          <p:nvPr/>
        </p:nvSpPr>
        <p:spPr>
          <a:xfrm rot="5400000">
            <a:off x="353663" y="3449017"/>
            <a:ext cx="1051642" cy="1340680"/>
          </a:xfrm>
          <a:prstGeom prst="chevron">
            <a:avLst>
              <a:gd name="adj" fmla="val 18929"/>
            </a:avLst>
          </a:prstGeom>
          <a:gradFill>
            <a:gsLst>
              <a:gs pos="0">
                <a:srgbClr val="0D2048"/>
              </a:gs>
              <a:gs pos="74000">
                <a:srgbClr val="0D2048">
                  <a:lumMod val="70000"/>
                  <a:lumOff val="30000"/>
                </a:srgbClr>
              </a:gs>
              <a:gs pos="83000">
                <a:srgbClr val="0D2048">
                  <a:lumMod val="60000"/>
                  <a:lumOff val="40000"/>
                </a:srgbClr>
              </a:gs>
              <a:gs pos="100000">
                <a:srgbClr val="0D2048">
                  <a:lumMod val="55000"/>
                  <a:lumOff val="45000"/>
                </a:srgbClr>
              </a:gs>
            </a:gsLst>
            <a:lin ang="0" scaled="1"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kumimoji="1" lang="ja-JP" altLang="en-US" dirty="0">
                <a:solidFill>
                  <a:schemeClr val="bg1"/>
                </a:solidFill>
              </a:rPr>
              <a:t>お客様情報</a:t>
            </a:r>
            <a:endParaRPr kumimoji="1" lang="en-US" altLang="ja-JP" dirty="0">
              <a:solidFill>
                <a:schemeClr val="bg1"/>
              </a:solidFill>
            </a:endParaRPr>
          </a:p>
          <a:p>
            <a:pPr algn="ctr"/>
            <a:r>
              <a:rPr kumimoji="1" lang="ja-JP" altLang="en-US" dirty="0">
                <a:solidFill>
                  <a:schemeClr val="bg1"/>
                </a:solidFill>
              </a:rPr>
              <a:t>入力</a:t>
            </a:r>
          </a:p>
        </p:txBody>
      </p:sp>
      <p:sp>
        <p:nvSpPr>
          <p:cNvPr id="15" name="矢印: 山形 14">
            <a:extLst>
              <a:ext uri="{FF2B5EF4-FFF2-40B4-BE49-F238E27FC236}">
                <a16:creationId xmlns:a16="http://schemas.microsoft.com/office/drawing/2014/main" id="{1EE2DE3C-666C-8005-6996-E19E76F2A012}"/>
              </a:ext>
            </a:extLst>
          </p:cNvPr>
          <p:cNvSpPr/>
          <p:nvPr/>
        </p:nvSpPr>
        <p:spPr>
          <a:xfrm rot="5400000">
            <a:off x="353663" y="1343921"/>
            <a:ext cx="1051642" cy="1340680"/>
          </a:xfrm>
          <a:prstGeom prst="chevron">
            <a:avLst>
              <a:gd name="adj" fmla="val 17414"/>
            </a:avLst>
          </a:prstGeom>
          <a:gradFill>
            <a:gsLst>
              <a:gs pos="0">
                <a:srgbClr val="0D2048"/>
              </a:gs>
              <a:gs pos="74000">
                <a:srgbClr val="0D2048">
                  <a:lumMod val="70000"/>
                  <a:lumOff val="30000"/>
                </a:srgbClr>
              </a:gs>
              <a:gs pos="83000">
                <a:srgbClr val="0D2048">
                  <a:lumMod val="60000"/>
                  <a:lumOff val="40000"/>
                </a:srgbClr>
              </a:gs>
              <a:gs pos="100000">
                <a:srgbClr val="0D2048">
                  <a:lumMod val="55000"/>
                  <a:lumOff val="45000"/>
                </a:srgbClr>
              </a:gs>
            </a:gsLst>
            <a:lin ang="0" scaled="1"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kumimoji="1" lang="ja-JP" altLang="en-US" dirty="0">
                <a:solidFill>
                  <a:schemeClr val="bg1"/>
                </a:solidFill>
              </a:rPr>
              <a:t>必要書類</a:t>
            </a:r>
            <a:endParaRPr kumimoji="1" lang="en-US" altLang="ja-JP" dirty="0">
              <a:solidFill>
                <a:schemeClr val="bg1"/>
              </a:solidFill>
            </a:endParaRPr>
          </a:p>
          <a:p>
            <a:pPr algn="ctr"/>
            <a:r>
              <a:rPr kumimoji="1" lang="ja-JP" altLang="en-US" dirty="0">
                <a:solidFill>
                  <a:schemeClr val="bg1"/>
                </a:solidFill>
              </a:rPr>
              <a:t>記入</a:t>
            </a:r>
          </a:p>
        </p:txBody>
      </p:sp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A21ECD7E-EB9E-AF69-7094-FE14BD726AF8}"/>
              </a:ext>
            </a:extLst>
          </p:cNvPr>
          <p:cNvSpPr txBox="1"/>
          <p:nvPr/>
        </p:nvSpPr>
        <p:spPr>
          <a:xfrm>
            <a:off x="0" y="65653"/>
            <a:ext cx="11329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b="1" dirty="0"/>
              <a:t>STEP</a:t>
            </a:r>
            <a:r>
              <a:rPr lang="ja-JP" altLang="en-US" b="1" dirty="0"/>
              <a:t>１</a:t>
            </a:r>
            <a:endParaRPr kumimoji="1" lang="ja-JP" altLang="en-US" b="1" dirty="0"/>
          </a:p>
        </p:txBody>
      </p:sp>
    </p:spTree>
    <p:extLst>
      <p:ext uri="{BB962C8B-B14F-4D97-AF65-F5344CB8AC3E}">
        <p14:creationId xmlns:p14="http://schemas.microsoft.com/office/powerpoint/2010/main" val="38869256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5002D0-9361-927B-88F8-7BCAD061B1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四角形: 角を丸くする 20">
            <a:extLst>
              <a:ext uri="{FF2B5EF4-FFF2-40B4-BE49-F238E27FC236}">
                <a16:creationId xmlns:a16="http://schemas.microsoft.com/office/drawing/2014/main" id="{B64BAF28-EEDE-EC45-C2CF-58DE1C2F3A51}"/>
              </a:ext>
            </a:extLst>
          </p:cNvPr>
          <p:cNvSpPr/>
          <p:nvPr/>
        </p:nvSpPr>
        <p:spPr>
          <a:xfrm>
            <a:off x="1378432" y="2558590"/>
            <a:ext cx="10564665" cy="845256"/>
          </a:xfrm>
          <a:prstGeom prst="roundRect">
            <a:avLst/>
          </a:prstGeom>
          <a:solidFill>
            <a:srgbClr val="DFE8F9"/>
          </a:solidFill>
          <a:ln>
            <a:solidFill>
              <a:srgbClr val="183B8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ja-JP" altLang="en-US" dirty="0">
                <a:solidFill>
                  <a:schemeClr val="tx1"/>
                </a:solidFill>
              </a:rPr>
              <a:t>　「</a:t>
            </a:r>
            <a:r>
              <a:rPr lang="en-US" altLang="ja-JP" dirty="0">
                <a:solidFill>
                  <a:schemeClr val="tx1"/>
                </a:solidFill>
              </a:rPr>
              <a:t>【IPMA</a:t>
            </a:r>
            <a:r>
              <a:rPr lang="ja-JP" altLang="en-US" dirty="0">
                <a:solidFill>
                  <a:schemeClr val="tx1"/>
                </a:solidFill>
              </a:rPr>
              <a:t>資格認証試験申込</a:t>
            </a:r>
            <a:r>
              <a:rPr lang="en-US" altLang="ja-JP" dirty="0">
                <a:solidFill>
                  <a:schemeClr val="tx1"/>
                </a:solidFill>
              </a:rPr>
              <a:t>5/6】</a:t>
            </a:r>
            <a:r>
              <a:rPr lang="ja-JP" altLang="en-US" dirty="0">
                <a:solidFill>
                  <a:schemeClr val="tx1"/>
                </a:solidFill>
              </a:rPr>
              <a:t>必要書類受理と支払いのご案内</a:t>
            </a:r>
            <a:r>
              <a:rPr kumimoji="1" lang="ja-JP" altLang="en-US" dirty="0">
                <a:solidFill>
                  <a:schemeClr val="tx1"/>
                </a:solidFill>
              </a:rPr>
              <a:t>」メールが届きましたら</a:t>
            </a:r>
            <a:endParaRPr kumimoji="1" lang="en-US" altLang="ja-JP" dirty="0">
              <a:solidFill>
                <a:schemeClr val="tx1"/>
              </a:solidFill>
            </a:endParaRPr>
          </a:p>
          <a:p>
            <a:r>
              <a:rPr lang="ja-JP" altLang="en-US" dirty="0">
                <a:solidFill>
                  <a:schemeClr val="tx1"/>
                </a:solidFill>
              </a:rPr>
              <a:t>　</a:t>
            </a:r>
            <a:r>
              <a:rPr kumimoji="1" lang="en-US" altLang="ja-JP" dirty="0">
                <a:solidFill>
                  <a:schemeClr val="tx1"/>
                </a:solidFill>
              </a:rPr>
              <a:t>STEP</a:t>
            </a:r>
            <a:r>
              <a:rPr lang="en-US" altLang="ja-JP" dirty="0">
                <a:solidFill>
                  <a:schemeClr val="tx1"/>
                </a:solidFill>
              </a:rPr>
              <a:t>3</a:t>
            </a:r>
            <a:r>
              <a:rPr lang="ja-JP" altLang="en-US" dirty="0">
                <a:solidFill>
                  <a:schemeClr val="tx1"/>
                </a:solidFill>
              </a:rPr>
              <a:t>に進んでください。</a:t>
            </a:r>
            <a:endParaRPr kumimoji="1" lang="ja-JP" altLang="en-US" dirty="0">
              <a:solidFill>
                <a:srgbClr val="FF0000"/>
              </a:solidFill>
            </a:endParaRPr>
          </a:p>
        </p:txBody>
      </p:sp>
      <p:sp>
        <p:nvSpPr>
          <p:cNvPr id="20" name="四角形: 角を丸くする 19">
            <a:extLst>
              <a:ext uri="{FF2B5EF4-FFF2-40B4-BE49-F238E27FC236}">
                <a16:creationId xmlns:a16="http://schemas.microsoft.com/office/drawing/2014/main" id="{00200702-18D5-EBBA-7A9F-CBF12279506C}"/>
              </a:ext>
            </a:extLst>
          </p:cNvPr>
          <p:cNvSpPr/>
          <p:nvPr/>
        </p:nvSpPr>
        <p:spPr>
          <a:xfrm>
            <a:off x="1378433" y="1506948"/>
            <a:ext cx="10564665" cy="845256"/>
          </a:xfrm>
          <a:prstGeom prst="roundRect">
            <a:avLst/>
          </a:prstGeom>
          <a:solidFill>
            <a:srgbClr val="DFE8F9"/>
          </a:solidFill>
          <a:ln>
            <a:solidFill>
              <a:srgbClr val="183B8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ja-JP" altLang="en-US" dirty="0">
                <a:solidFill>
                  <a:schemeClr val="tx1"/>
                </a:solidFill>
              </a:rPr>
              <a:t>　提出書類に不備がある場合、再提出をお願いすることがあります。</a:t>
            </a:r>
            <a:endParaRPr kumimoji="1" lang="en-US" altLang="ja-JP" dirty="0">
              <a:solidFill>
                <a:schemeClr val="tx1"/>
              </a:solidFill>
            </a:endParaRPr>
          </a:p>
          <a:p>
            <a:r>
              <a:rPr lang="ja-JP" altLang="en-US" dirty="0">
                <a:solidFill>
                  <a:schemeClr val="tx1"/>
                </a:solidFill>
              </a:rPr>
              <a:t>　修正のうえ、再提出をお願いします。</a:t>
            </a: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19" name="四角形: 角を丸くする 18">
            <a:extLst>
              <a:ext uri="{FF2B5EF4-FFF2-40B4-BE49-F238E27FC236}">
                <a16:creationId xmlns:a16="http://schemas.microsoft.com/office/drawing/2014/main" id="{78253277-129C-FBE4-283A-2DF06853C12E}"/>
              </a:ext>
            </a:extLst>
          </p:cNvPr>
          <p:cNvSpPr/>
          <p:nvPr/>
        </p:nvSpPr>
        <p:spPr>
          <a:xfrm>
            <a:off x="1378434" y="434986"/>
            <a:ext cx="10564665" cy="845256"/>
          </a:xfrm>
          <a:prstGeom prst="roundRect">
            <a:avLst/>
          </a:prstGeom>
          <a:solidFill>
            <a:srgbClr val="DFE8F9"/>
          </a:solidFill>
          <a:ln>
            <a:solidFill>
              <a:srgbClr val="183B8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dirty="0">
                <a:solidFill>
                  <a:schemeClr val="tx1"/>
                </a:solidFill>
              </a:rPr>
              <a:t>　「</a:t>
            </a:r>
            <a:r>
              <a:rPr lang="en-US" altLang="ja-JP" dirty="0">
                <a:solidFill>
                  <a:schemeClr val="tx1"/>
                </a:solidFill>
              </a:rPr>
              <a:t>【IPMA</a:t>
            </a:r>
            <a:r>
              <a:rPr lang="ja-JP" altLang="en-US" dirty="0">
                <a:solidFill>
                  <a:schemeClr val="tx1"/>
                </a:solidFill>
              </a:rPr>
              <a:t>資格認証試験申込</a:t>
            </a:r>
            <a:r>
              <a:rPr lang="en-US" altLang="ja-JP" dirty="0">
                <a:solidFill>
                  <a:schemeClr val="tx1"/>
                </a:solidFill>
              </a:rPr>
              <a:t>4/6】</a:t>
            </a:r>
            <a:r>
              <a:rPr lang="ja-JP" altLang="en-US" dirty="0">
                <a:solidFill>
                  <a:schemeClr val="tx1"/>
                </a:solidFill>
              </a:rPr>
              <a:t>ユーザー登録完了のお知らせとログインのお願い」</a:t>
            </a:r>
            <a:endParaRPr lang="en-US" altLang="ja-JP" dirty="0">
              <a:solidFill>
                <a:schemeClr val="tx1"/>
              </a:solidFill>
            </a:endParaRPr>
          </a:p>
          <a:p>
            <a:r>
              <a:rPr lang="ja-JP" altLang="en-US" dirty="0">
                <a:solidFill>
                  <a:schemeClr val="tx1"/>
                </a:solidFill>
              </a:rPr>
              <a:t>　メールに記載のログイン</a:t>
            </a:r>
            <a:r>
              <a:rPr lang="en-US" altLang="ja-JP" dirty="0">
                <a:solidFill>
                  <a:schemeClr val="tx1"/>
                </a:solidFill>
              </a:rPr>
              <a:t>URL</a:t>
            </a:r>
            <a:r>
              <a:rPr lang="ja-JP" altLang="en-US" dirty="0">
                <a:solidFill>
                  <a:schemeClr val="tx1"/>
                </a:solidFill>
              </a:rPr>
              <a:t>からログインし、身分証明書、申込書の提出を行ってください。</a:t>
            </a: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11" name="矢印: 五方向 10">
            <a:extLst>
              <a:ext uri="{FF2B5EF4-FFF2-40B4-BE49-F238E27FC236}">
                <a16:creationId xmlns:a16="http://schemas.microsoft.com/office/drawing/2014/main" id="{9C35FE33-1E81-76E1-6A23-7FB116FB99B6}"/>
              </a:ext>
            </a:extLst>
          </p:cNvPr>
          <p:cNvSpPr/>
          <p:nvPr/>
        </p:nvSpPr>
        <p:spPr>
          <a:xfrm rot="5400000">
            <a:off x="353663" y="291675"/>
            <a:ext cx="1051642" cy="1340680"/>
          </a:xfrm>
          <a:prstGeom prst="homePlate">
            <a:avLst>
              <a:gd name="adj" fmla="val 19687"/>
            </a:avLst>
          </a:prstGeom>
          <a:gradFill>
            <a:gsLst>
              <a:gs pos="0">
                <a:srgbClr val="0D2048"/>
              </a:gs>
              <a:gs pos="74000">
                <a:srgbClr val="0D2048">
                  <a:lumMod val="70000"/>
                  <a:lumOff val="30000"/>
                </a:srgbClr>
              </a:gs>
              <a:gs pos="83000">
                <a:srgbClr val="0D2048">
                  <a:lumMod val="60000"/>
                  <a:lumOff val="40000"/>
                </a:srgbClr>
              </a:gs>
              <a:gs pos="100000">
                <a:srgbClr val="0D2048">
                  <a:lumMod val="55000"/>
                  <a:lumOff val="45000"/>
                </a:srgbClr>
              </a:gs>
            </a:gsLst>
            <a:lin ang="0" scaled="1"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kumimoji="1" lang="ja-JP" altLang="en-US" dirty="0"/>
              <a:t>必要書類</a:t>
            </a:r>
            <a:endParaRPr kumimoji="1" lang="en-US" altLang="ja-JP" dirty="0"/>
          </a:p>
          <a:p>
            <a:pPr algn="ctr"/>
            <a:r>
              <a:rPr kumimoji="1" lang="ja-JP" altLang="en-US" dirty="0"/>
              <a:t>提出</a:t>
            </a:r>
          </a:p>
        </p:txBody>
      </p:sp>
      <p:sp>
        <p:nvSpPr>
          <p:cNvPr id="12" name="矢印: 山形 11">
            <a:extLst>
              <a:ext uri="{FF2B5EF4-FFF2-40B4-BE49-F238E27FC236}">
                <a16:creationId xmlns:a16="http://schemas.microsoft.com/office/drawing/2014/main" id="{DFD10832-7370-9AB2-6B87-6EFF3AAA0E0A}"/>
              </a:ext>
            </a:extLst>
          </p:cNvPr>
          <p:cNvSpPr/>
          <p:nvPr/>
        </p:nvSpPr>
        <p:spPr>
          <a:xfrm rot="5400000">
            <a:off x="353663" y="2396771"/>
            <a:ext cx="1051642" cy="1340680"/>
          </a:xfrm>
          <a:prstGeom prst="chevron">
            <a:avLst>
              <a:gd name="adj" fmla="val 17414"/>
            </a:avLst>
          </a:prstGeom>
          <a:gradFill>
            <a:gsLst>
              <a:gs pos="0">
                <a:srgbClr val="0D2048"/>
              </a:gs>
              <a:gs pos="74000">
                <a:srgbClr val="0D2048">
                  <a:lumMod val="70000"/>
                  <a:lumOff val="30000"/>
                </a:srgbClr>
              </a:gs>
              <a:gs pos="83000">
                <a:srgbClr val="0D2048">
                  <a:lumMod val="60000"/>
                  <a:lumOff val="40000"/>
                </a:srgbClr>
              </a:gs>
              <a:gs pos="100000">
                <a:srgbClr val="0D2048">
                  <a:lumMod val="55000"/>
                  <a:lumOff val="45000"/>
                </a:srgbClr>
              </a:gs>
            </a:gsLst>
            <a:lin ang="0" scaled="1"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kumimoji="1" lang="ja-JP" altLang="en-US" dirty="0">
                <a:solidFill>
                  <a:schemeClr val="bg1"/>
                </a:solidFill>
              </a:rPr>
              <a:t>必要書類</a:t>
            </a:r>
            <a:endParaRPr kumimoji="1" lang="en-US" altLang="ja-JP" dirty="0">
              <a:solidFill>
                <a:schemeClr val="bg1"/>
              </a:solidFill>
            </a:endParaRPr>
          </a:p>
          <a:p>
            <a:pPr algn="ctr"/>
            <a:r>
              <a:rPr kumimoji="1" lang="ja-JP" altLang="en-US" dirty="0">
                <a:solidFill>
                  <a:schemeClr val="bg1"/>
                </a:solidFill>
              </a:rPr>
              <a:t>受領</a:t>
            </a:r>
          </a:p>
        </p:txBody>
      </p:sp>
      <p:sp>
        <p:nvSpPr>
          <p:cNvPr id="15" name="矢印: 山形 14">
            <a:extLst>
              <a:ext uri="{FF2B5EF4-FFF2-40B4-BE49-F238E27FC236}">
                <a16:creationId xmlns:a16="http://schemas.microsoft.com/office/drawing/2014/main" id="{6EFE4312-FC60-611D-0567-AE13D5D60EFE}"/>
              </a:ext>
            </a:extLst>
          </p:cNvPr>
          <p:cNvSpPr/>
          <p:nvPr/>
        </p:nvSpPr>
        <p:spPr>
          <a:xfrm rot="5400000">
            <a:off x="353663" y="1343921"/>
            <a:ext cx="1051642" cy="1340680"/>
          </a:xfrm>
          <a:prstGeom prst="chevron">
            <a:avLst>
              <a:gd name="adj" fmla="val 17414"/>
            </a:avLst>
          </a:prstGeom>
          <a:gradFill>
            <a:gsLst>
              <a:gs pos="0">
                <a:srgbClr val="0D2048"/>
              </a:gs>
              <a:gs pos="74000">
                <a:srgbClr val="0D2048">
                  <a:lumMod val="70000"/>
                  <a:lumOff val="30000"/>
                </a:srgbClr>
              </a:gs>
              <a:gs pos="83000">
                <a:srgbClr val="0D2048">
                  <a:lumMod val="60000"/>
                  <a:lumOff val="40000"/>
                </a:srgbClr>
              </a:gs>
              <a:gs pos="100000">
                <a:srgbClr val="0D2048">
                  <a:lumMod val="55000"/>
                  <a:lumOff val="45000"/>
                </a:srgbClr>
              </a:gs>
            </a:gsLst>
            <a:lin ang="0" scaled="1"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kumimoji="1" lang="ja-JP" altLang="en-US" dirty="0">
                <a:solidFill>
                  <a:schemeClr val="bg1"/>
                </a:solidFill>
              </a:rPr>
              <a:t>必要書類</a:t>
            </a:r>
            <a:endParaRPr kumimoji="1" lang="en-US" altLang="ja-JP" dirty="0">
              <a:solidFill>
                <a:schemeClr val="bg1"/>
              </a:solidFill>
            </a:endParaRPr>
          </a:p>
          <a:p>
            <a:pPr algn="ctr"/>
            <a:r>
              <a:rPr kumimoji="1" lang="ja-JP" altLang="en-US" dirty="0">
                <a:solidFill>
                  <a:schemeClr val="bg1"/>
                </a:solidFill>
              </a:rPr>
              <a:t>再提出</a:t>
            </a:r>
          </a:p>
        </p:txBody>
      </p:sp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F5442A3C-D884-3C18-8202-DB7A548BA748}"/>
              </a:ext>
            </a:extLst>
          </p:cNvPr>
          <p:cNvSpPr txBox="1"/>
          <p:nvPr/>
        </p:nvSpPr>
        <p:spPr>
          <a:xfrm>
            <a:off x="0" y="65653"/>
            <a:ext cx="11329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b="1" dirty="0"/>
              <a:t>STEP</a:t>
            </a:r>
            <a:r>
              <a:rPr lang="ja-JP" altLang="en-US" b="1" dirty="0"/>
              <a:t>２</a:t>
            </a:r>
            <a:endParaRPr kumimoji="1" lang="ja-JP" altLang="en-US" b="1" dirty="0"/>
          </a:p>
        </p:txBody>
      </p:sp>
      <p:sp>
        <p:nvSpPr>
          <p:cNvPr id="2" name="四角形: 角を丸くする 1">
            <a:extLst>
              <a:ext uri="{FF2B5EF4-FFF2-40B4-BE49-F238E27FC236}">
                <a16:creationId xmlns:a16="http://schemas.microsoft.com/office/drawing/2014/main" id="{82E726D6-89DD-530E-CBAE-888003852730}"/>
              </a:ext>
            </a:extLst>
          </p:cNvPr>
          <p:cNvSpPr/>
          <p:nvPr/>
        </p:nvSpPr>
        <p:spPr>
          <a:xfrm>
            <a:off x="1378431" y="5351052"/>
            <a:ext cx="10564665" cy="845256"/>
          </a:xfrm>
          <a:prstGeom prst="roundRect">
            <a:avLst/>
          </a:prstGeom>
          <a:solidFill>
            <a:srgbClr val="DFE8F9"/>
          </a:solidFill>
          <a:ln>
            <a:solidFill>
              <a:srgbClr val="183B8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ja-JP" altLang="en-US" dirty="0">
                <a:solidFill>
                  <a:schemeClr val="tx1"/>
                </a:solidFill>
              </a:rPr>
              <a:t>　受験料の支払いが確認でき次第、「</a:t>
            </a:r>
            <a:r>
              <a:rPr lang="ja-JP" altLang="en-US" dirty="0">
                <a:solidFill>
                  <a:schemeClr val="tx1"/>
                </a:solidFill>
              </a:rPr>
              <a:t> </a:t>
            </a:r>
            <a:r>
              <a:rPr lang="en-US" altLang="ja-JP" dirty="0">
                <a:solidFill>
                  <a:schemeClr val="tx1"/>
                </a:solidFill>
              </a:rPr>
              <a:t>【IPMA</a:t>
            </a:r>
            <a:r>
              <a:rPr lang="ja-JP" altLang="en-US" dirty="0">
                <a:solidFill>
                  <a:schemeClr val="tx1"/>
                </a:solidFill>
              </a:rPr>
              <a:t>資格認証試験申込</a:t>
            </a:r>
            <a:r>
              <a:rPr lang="en-US" altLang="ja-JP" dirty="0">
                <a:solidFill>
                  <a:schemeClr val="tx1"/>
                </a:solidFill>
              </a:rPr>
              <a:t>6/6】</a:t>
            </a:r>
            <a:r>
              <a:rPr lang="ja-JP" altLang="en-US" dirty="0">
                <a:solidFill>
                  <a:schemeClr val="tx1"/>
                </a:solidFill>
              </a:rPr>
              <a:t>支払い完了のお知らせ</a:t>
            </a:r>
            <a:r>
              <a:rPr kumimoji="1" lang="ja-JP" altLang="en-US" dirty="0">
                <a:solidFill>
                  <a:schemeClr val="tx1"/>
                </a:solidFill>
              </a:rPr>
              <a:t>」</a:t>
            </a:r>
            <a:endParaRPr kumimoji="1" lang="en-US" altLang="ja-JP" dirty="0">
              <a:solidFill>
                <a:schemeClr val="tx1"/>
              </a:solidFill>
            </a:endParaRPr>
          </a:p>
          <a:p>
            <a:r>
              <a:rPr lang="ja-JP" altLang="en-US" dirty="0">
                <a:solidFill>
                  <a:schemeClr val="tx1"/>
                </a:solidFill>
              </a:rPr>
              <a:t>　</a:t>
            </a:r>
            <a:r>
              <a:rPr kumimoji="1" lang="ja-JP" altLang="en-US" dirty="0">
                <a:solidFill>
                  <a:schemeClr val="tx1"/>
                </a:solidFill>
              </a:rPr>
              <a:t>メールをお送りします。</a:t>
            </a:r>
            <a:r>
              <a:rPr lang="ja-JP" altLang="en-US" dirty="0">
                <a:solidFill>
                  <a:schemeClr val="tx1"/>
                </a:solidFill>
              </a:rPr>
              <a:t>本メール受領にてお申込み完了です。</a:t>
            </a: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3" name="四角形: 角を丸くする 2">
            <a:extLst>
              <a:ext uri="{FF2B5EF4-FFF2-40B4-BE49-F238E27FC236}">
                <a16:creationId xmlns:a16="http://schemas.microsoft.com/office/drawing/2014/main" id="{4F198186-8988-7C13-1A57-1921F9F90819}"/>
              </a:ext>
            </a:extLst>
          </p:cNvPr>
          <p:cNvSpPr/>
          <p:nvPr/>
        </p:nvSpPr>
        <p:spPr>
          <a:xfrm>
            <a:off x="1378432" y="4279090"/>
            <a:ext cx="10564665" cy="845256"/>
          </a:xfrm>
          <a:prstGeom prst="roundRect">
            <a:avLst/>
          </a:prstGeom>
          <a:solidFill>
            <a:srgbClr val="DFE8F9"/>
          </a:solidFill>
          <a:ln>
            <a:solidFill>
              <a:srgbClr val="183B8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dirty="0">
                <a:solidFill>
                  <a:schemeClr val="tx1"/>
                </a:solidFill>
              </a:rPr>
              <a:t>　 「 </a:t>
            </a:r>
            <a:r>
              <a:rPr lang="en-US" altLang="ja-JP" dirty="0">
                <a:solidFill>
                  <a:schemeClr val="tx1"/>
                </a:solidFill>
              </a:rPr>
              <a:t>【IPMA</a:t>
            </a:r>
            <a:r>
              <a:rPr lang="ja-JP" altLang="en-US" dirty="0">
                <a:solidFill>
                  <a:schemeClr val="tx1"/>
                </a:solidFill>
              </a:rPr>
              <a:t>資格認証試験申込</a:t>
            </a:r>
            <a:r>
              <a:rPr lang="en-US" altLang="ja-JP" dirty="0">
                <a:solidFill>
                  <a:schemeClr val="tx1"/>
                </a:solidFill>
              </a:rPr>
              <a:t>5/6】</a:t>
            </a:r>
            <a:r>
              <a:rPr lang="ja-JP" altLang="en-US" dirty="0">
                <a:solidFill>
                  <a:schemeClr val="tx1"/>
                </a:solidFill>
              </a:rPr>
              <a:t>必要書類受理と支払いのご案内」メールに記載の手順に</a:t>
            </a:r>
            <a:endParaRPr lang="en-US" altLang="ja-JP" dirty="0">
              <a:solidFill>
                <a:schemeClr val="tx1"/>
              </a:solidFill>
            </a:endParaRPr>
          </a:p>
          <a:p>
            <a:r>
              <a:rPr lang="ja-JP" altLang="en-US" dirty="0">
                <a:solidFill>
                  <a:schemeClr val="tx1"/>
                </a:solidFill>
              </a:rPr>
              <a:t>　沿って、受験料支払いをお願いします。</a:t>
            </a: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4" name="矢印: 五方向 3">
            <a:extLst>
              <a:ext uri="{FF2B5EF4-FFF2-40B4-BE49-F238E27FC236}">
                <a16:creationId xmlns:a16="http://schemas.microsoft.com/office/drawing/2014/main" id="{CF0C095A-17CB-D2E3-8392-310AD78174EB}"/>
              </a:ext>
            </a:extLst>
          </p:cNvPr>
          <p:cNvSpPr/>
          <p:nvPr/>
        </p:nvSpPr>
        <p:spPr>
          <a:xfrm rot="5400000">
            <a:off x="353661" y="4135779"/>
            <a:ext cx="1051642" cy="1340680"/>
          </a:xfrm>
          <a:prstGeom prst="homePlate">
            <a:avLst>
              <a:gd name="adj" fmla="val 19687"/>
            </a:avLst>
          </a:prstGeom>
          <a:gradFill>
            <a:gsLst>
              <a:gs pos="0">
                <a:srgbClr val="0D2048"/>
              </a:gs>
              <a:gs pos="74000">
                <a:srgbClr val="0D2048">
                  <a:lumMod val="70000"/>
                  <a:lumOff val="30000"/>
                </a:srgbClr>
              </a:gs>
              <a:gs pos="83000">
                <a:srgbClr val="0D2048">
                  <a:lumMod val="60000"/>
                  <a:lumOff val="40000"/>
                </a:srgbClr>
              </a:gs>
              <a:gs pos="100000">
                <a:srgbClr val="0D2048">
                  <a:lumMod val="55000"/>
                  <a:lumOff val="45000"/>
                </a:srgbClr>
              </a:gs>
            </a:gsLst>
            <a:lin ang="0" scaled="1"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kumimoji="1" lang="ja-JP" altLang="en-US" dirty="0"/>
              <a:t>受験料</a:t>
            </a:r>
            <a:endParaRPr kumimoji="1" lang="en-US" altLang="ja-JP" dirty="0"/>
          </a:p>
          <a:p>
            <a:pPr algn="ctr"/>
            <a:r>
              <a:rPr kumimoji="1" lang="ja-JP" altLang="en-US" dirty="0"/>
              <a:t>支払い</a:t>
            </a:r>
          </a:p>
        </p:txBody>
      </p:sp>
      <p:sp>
        <p:nvSpPr>
          <p:cNvPr id="5" name="矢印: 山形 4">
            <a:extLst>
              <a:ext uri="{FF2B5EF4-FFF2-40B4-BE49-F238E27FC236}">
                <a16:creationId xmlns:a16="http://schemas.microsoft.com/office/drawing/2014/main" id="{FB2D0057-A4D0-B32F-0775-2956A0B97E19}"/>
              </a:ext>
            </a:extLst>
          </p:cNvPr>
          <p:cNvSpPr/>
          <p:nvPr/>
        </p:nvSpPr>
        <p:spPr>
          <a:xfrm rot="5400000">
            <a:off x="353661" y="5188025"/>
            <a:ext cx="1051642" cy="1340680"/>
          </a:xfrm>
          <a:prstGeom prst="chevron">
            <a:avLst>
              <a:gd name="adj" fmla="val 17414"/>
            </a:avLst>
          </a:prstGeom>
          <a:gradFill>
            <a:gsLst>
              <a:gs pos="0">
                <a:srgbClr val="0D2048"/>
              </a:gs>
              <a:gs pos="74000">
                <a:srgbClr val="0D2048">
                  <a:lumMod val="70000"/>
                  <a:lumOff val="30000"/>
                </a:srgbClr>
              </a:gs>
              <a:gs pos="83000">
                <a:srgbClr val="0D2048">
                  <a:lumMod val="60000"/>
                  <a:lumOff val="40000"/>
                </a:srgbClr>
              </a:gs>
              <a:gs pos="100000">
                <a:srgbClr val="0D2048">
                  <a:lumMod val="55000"/>
                  <a:lumOff val="45000"/>
                </a:srgbClr>
              </a:gs>
            </a:gsLst>
            <a:lin ang="0" scaled="1"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kumimoji="1" lang="ja-JP" altLang="en-US" dirty="0">
                <a:solidFill>
                  <a:schemeClr val="bg1"/>
                </a:solidFill>
              </a:rPr>
              <a:t>支払い完了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E1937030-0AAB-F4E9-ABA1-8B6F0B3B24DB}"/>
              </a:ext>
            </a:extLst>
          </p:cNvPr>
          <p:cNvSpPr txBox="1"/>
          <p:nvPr/>
        </p:nvSpPr>
        <p:spPr>
          <a:xfrm>
            <a:off x="-2" y="3909757"/>
            <a:ext cx="11329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b="1" dirty="0"/>
              <a:t>STEP</a:t>
            </a:r>
            <a:r>
              <a:rPr lang="ja-JP" altLang="en-US" b="1" dirty="0"/>
              <a:t>３</a:t>
            </a:r>
            <a:endParaRPr kumimoji="1" lang="ja-JP" altLang="en-US" b="1" dirty="0"/>
          </a:p>
        </p:txBody>
      </p:sp>
    </p:spTree>
    <p:extLst>
      <p:ext uri="{BB962C8B-B14F-4D97-AF65-F5344CB8AC3E}">
        <p14:creationId xmlns:p14="http://schemas.microsoft.com/office/powerpoint/2010/main" val="4069948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280811fd-43d7-40ce-8ebf-e247d1d72c4b">
      <Terms xmlns="http://schemas.microsoft.com/office/infopath/2007/PartnerControls"/>
    </lcf76f155ced4ddcb4097134ff3c332f>
    <TaxCatchAll xmlns="8a334e9d-9524-4b0a-97eb-ce1a360631e6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0BF3EB86CEEF3249BD53F48E96C6B7B7" ma:contentTypeVersion="18" ma:contentTypeDescription="新しいドキュメントを作成します。" ma:contentTypeScope="" ma:versionID="0d355d3b36ffb6d7bd0f65a01822b317">
  <xsd:schema xmlns:xsd="http://www.w3.org/2001/XMLSchema" xmlns:xs="http://www.w3.org/2001/XMLSchema" xmlns:p="http://schemas.microsoft.com/office/2006/metadata/properties" xmlns:ns2="280811fd-43d7-40ce-8ebf-e247d1d72c4b" xmlns:ns3="8a334e9d-9524-4b0a-97eb-ce1a360631e6" targetNamespace="http://schemas.microsoft.com/office/2006/metadata/properties" ma:root="true" ma:fieldsID="443cf44b95d0496822c2435b4e39a85d" ns2:_="" ns3:_="">
    <xsd:import namespace="280811fd-43d7-40ce-8ebf-e247d1d72c4b"/>
    <xsd:import namespace="8a334e9d-9524-4b0a-97eb-ce1a360631e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LengthInSecond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lcf76f155ced4ddcb4097134ff3c332f" minOccurs="0"/>
                <xsd:element ref="ns3:TaxCatchAll" minOccurs="0"/>
                <xsd:element ref="ns2:MediaServiceLocation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80811fd-43d7-40ce-8ebf-e247d1d72c4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5" nillable="true" ma:displayName="Length (seconds)" ma:internalName="MediaLengthInSeconds" ma:readOnly="true">
      <xsd:simpleType>
        <xsd:restriction base="dms:Unknown"/>
      </xsd:simpleType>
    </xsd:element>
    <xsd:element name="MediaServiceAutoTags" ma:index="16" nillable="true" ma:displayName="Tags" ma:internalName="MediaServiceAutoTags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lcf76f155ced4ddcb4097134ff3c332f" ma:index="21" nillable="true" ma:taxonomy="true" ma:internalName="lcf76f155ced4ddcb4097134ff3c332f" ma:taxonomyFieldName="MediaServiceImageTags" ma:displayName="画像タグ" ma:readOnly="false" ma:fieldId="{5cf76f15-5ced-4ddc-b409-7134ff3c332f}" ma:taxonomyMulti="true" ma:sspId="9dd84382-b38c-4eba-b7c2-4a66a077def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3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a334e9d-9524-4b0a-97eb-ce1a360631e6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共有相手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共有相手の詳細情報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e1a812c4-5de3-46b9-8c09-acdec5f6fbed}" ma:internalName="TaxCatchAll" ma:showField="CatchAllData" ma:web="8a334e9d-9524-4b0a-97eb-ce1a360631e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F56E5CB-8E76-49CD-987D-54594198ED9D}">
  <ds:schemaRefs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280811fd-43d7-40ce-8ebf-e247d1d72c4b"/>
    <ds:schemaRef ds:uri="http://purl.org/dc/terms/"/>
    <ds:schemaRef ds:uri="http://schemas.openxmlformats.org/package/2006/metadata/core-properties"/>
    <ds:schemaRef ds:uri="8a334e9d-9524-4b0a-97eb-ce1a360631e6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CEA1D391-07A3-4210-AD89-3CE5CF4336A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80811fd-43d7-40ce-8ebf-e247d1d72c4b"/>
    <ds:schemaRef ds:uri="8a334e9d-9524-4b0a-97eb-ce1a360631e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862CF36F-FA0D-4BC5-88AC-A7F7F3E884DE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456</TotalTime>
  <Words>501</Words>
  <Application>Microsoft Office PowerPoint</Application>
  <PresentationFormat>ワイド画面</PresentationFormat>
  <Paragraphs>77</Paragraphs>
  <Slides>3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3</vt:i4>
      </vt:variant>
    </vt:vector>
  </HeadingPairs>
  <TitlesOfParts>
    <vt:vector size="7" baseType="lpstr">
      <vt:lpstr>游ゴシック</vt:lpstr>
      <vt:lpstr>游ゴシック Light</vt:lpstr>
      <vt:lpstr>Arial</vt:lpstr>
      <vt:lpstr>Office テーマ</vt:lpstr>
      <vt:lpstr>PowerPoint プレゼンテーション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山本直子 / YAMAMOTO，NAOKO</dc:creator>
  <cp:lastModifiedBy>山本直子 / YAMAMOTO，NAOKO</cp:lastModifiedBy>
  <cp:revision>12</cp:revision>
  <dcterms:created xsi:type="dcterms:W3CDTF">2026-02-18T04:53:24Z</dcterms:created>
  <dcterms:modified xsi:type="dcterms:W3CDTF">2026-08-17T06:31:49Z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0x0101000BF3EB86CEEF3249BD53F48E96C6B7B7</vt:lpwstr>
  </property>
  <property fmtid="{D5CDD505-2E9C-101B-9397-08002B2CF9AE}" pid="3" name="MediaServiceImageTags">
    <vt:lpwstr/>
  </property>
</Properties>
</file>