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2" r:id="rId6"/>
    <p:sldId id="265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E8F9"/>
    <a:srgbClr val="B1C6F1"/>
    <a:srgbClr val="183B82"/>
    <a:srgbClr val="0D2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ABD631-830D-45EC-8160-08D530828054}" v="2" dt="2026-08-17T06:36:53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本直子 / YAMAMOTO，NAOKO" userId="5254c9be-d1fe-4d68-bcee-beb1a9c00f2b" providerId="ADAL" clId="{BEFA9027-5AF1-471E-81E5-59EB663B0DA9}"/>
    <pc:docChg chg="undo custSel addSld delSld modSld sldOrd">
      <pc:chgData name="山本直子 / YAMAMOTO，NAOKO" userId="5254c9be-d1fe-4d68-bcee-beb1a9c00f2b" providerId="ADAL" clId="{BEFA9027-5AF1-471E-81E5-59EB663B0DA9}" dt="2026-08-17T06:39:41.308" v="4727" actId="478"/>
      <pc:docMkLst>
        <pc:docMk/>
      </pc:docMkLst>
      <pc:sldChg chg="addSp delSp modSp mod ord">
        <pc:chgData name="山本直子 / YAMAMOTO，NAOKO" userId="5254c9be-d1fe-4d68-bcee-beb1a9c00f2b" providerId="ADAL" clId="{BEFA9027-5AF1-471E-81E5-59EB663B0DA9}" dt="2026-08-17T06:33:55.085" v="4719" actId="6549"/>
        <pc:sldMkLst>
          <pc:docMk/>
          <pc:sldMk cId="665290425" sldId="258"/>
        </pc:sldMkLst>
        <pc:spChg chg="del">
          <ac:chgData name="山本直子 / YAMAMOTO，NAOKO" userId="5254c9be-d1fe-4d68-bcee-beb1a9c00f2b" providerId="ADAL" clId="{BEFA9027-5AF1-471E-81E5-59EB663B0DA9}" dt="2026-08-17T06:33:36.070" v="4699" actId="478"/>
          <ac:spMkLst>
            <pc:docMk/>
            <pc:sldMk cId="665290425" sldId="258"/>
            <ac:spMk id="2" creationId="{1CE21DF3-BB59-6CD6-D241-7D382B04E03E}"/>
          </ac:spMkLst>
        </pc:spChg>
        <pc:spChg chg="del">
          <ac:chgData name="山本直子 / YAMAMOTO，NAOKO" userId="5254c9be-d1fe-4d68-bcee-beb1a9c00f2b" providerId="ADAL" clId="{BEFA9027-5AF1-471E-81E5-59EB663B0DA9}" dt="2026-08-17T06:33:42.860" v="4701" actId="478"/>
          <ac:spMkLst>
            <pc:docMk/>
            <pc:sldMk cId="665290425" sldId="258"/>
            <ac:spMk id="5" creationId="{248F041E-949A-91D0-DB30-5DEEBCF121B0}"/>
          </ac:spMkLst>
        </pc:spChg>
        <pc:spChg chg="mod">
          <ac:chgData name="山本直子 / YAMAMOTO，NAOKO" userId="5254c9be-d1fe-4d68-bcee-beb1a9c00f2b" providerId="ADAL" clId="{BEFA9027-5AF1-471E-81E5-59EB663B0DA9}" dt="2026-08-17T06:33:55.085" v="4719" actId="6549"/>
          <ac:spMkLst>
            <pc:docMk/>
            <pc:sldMk cId="665290425" sldId="258"/>
            <ac:spMk id="14" creationId="{E0F4C0B8-C065-6A76-4354-772F701E13A9}"/>
          </ac:spMkLst>
        </pc:spChg>
        <pc:spChg chg="del mod">
          <ac:chgData name="山本直子 / YAMAMOTO，NAOKO" userId="5254c9be-d1fe-4d68-bcee-beb1a9c00f2b" providerId="ADAL" clId="{BEFA9027-5AF1-471E-81E5-59EB663B0DA9}" dt="2026-08-17T06:33:13.132" v="4695" actId="478"/>
          <ac:spMkLst>
            <pc:docMk/>
            <pc:sldMk cId="665290425" sldId="258"/>
            <ac:spMk id="17" creationId="{68AFE0B1-637D-F6FC-832A-EE61D6989C26}"/>
          </ac:spMkLst>
        </pc:spChg>
        <pc:spChg chg="del">
          <ac:chgData name="山本直子 / YAMAMOTO，NAOKO" userId="5254c9be-d1fe-4d68-bcee-beb1a9c00f2b" providerId="ADAL" clId="{BEFA9027-5AF1-471E-81E5-59EB663B0DA9}" dt="2026-08-17T06:33:32.620" v="4697" actId="478"/>
          <ac:spMkLst>
            <pc:docMk/>
            <pc:sldMk cId="665290425" sldId="258"/>
            <ac:spMk id="18" creationId="{8B76967D-2BFB-1DF5-AE80-70B4FB01D114}"/>
          </ac:spMkLst>
        </pc:spChg>
        <pc:spChg chg="del">
          <ac:chgData name="山本直子 / YAMAMOTO，NAOKO" userId="5254c9be-d1fe-4d68-bcee-beb1a9c00f2b" providerId="ADAL" clId="{BEFA9027-5AF1-471E-81E5-59EB663B0DA9}" dt="2026-08-17T06:33:33.743" v="4698" actId="478"/>
          <ac:spMkLst>
            <pc:docMk/>
            <pc:sldMk cId="665290425" sldId="258"/>
            <ac:spMk id="19" creationId="{04B9B901-5A42-8E23-74BB-3012D8C4316F}"/>
          </ac:spMkLst>
        </pc:spChg>
        <pc:spChg chg="mod">
          <ac:chgData name="山本直子 / YAMAMOTO，NAOKO" userId="5254c9be-d1fe-4d68-bcee-beb1a9c00f2b" providerId="ADAL" clId="{BEFA9027-5AF1-471E-81E5-59EB663B0DA9}" dt="2026-08-17T06:33:41.105" v="4700" actId="1076"/>
          <ac:spMkLst>
            <pc:docMk/>
            <pc:sldMk cId="665290425" sldId="258"/>
            <ac:spMk id="21" creationId="{EE3EC72B-0F37-CED6-1D58-167B181E7395}"/>
          </ac:spMkLst>
        </pc:spChg>
        <pc:spChg chg="mod">
          <ac:chgData name="山本直子 / YAMAMOTO，NAOKO" userId="5254c9be-d1fe-4d68-bcee-beb1a9c00f2b" providerId="ADAL" clId="{BEFA9027-5AF1-471E-81E5-59EB663B0DA9}" dt="2026-08-17T06:33:41.105" v="4700" actId="1076"/>
          <ac:spMkLst>
            <pc:docMk/>
            <pc:sldMk cId="665290425" sldId="258"/>
            <ac:spMk id="22" creationId="{44DA1C60-B9E0-51A0-B4DC-7E72A68C0E52}"/>
          </ac:spMkLst>
        </pc:spChg>
        <pc:spChg chg="mod">
          <ac:chgData name="山本直子 / YAMAMOTO，NAOKO" userId="5254c9be-d1fe-4d68-bcee-beb1a9c00f2b" providerId="ADAL" clId="{BEFA9027-5AF1-471E-81E5-59EB663B0DA9}" dt="2026-08-17T06:33:41.105" v="4700" actId="1076"/>
          <ac:spMkLst>
            <pc:docMk/>
            <pc:sldMk cId="665290425" sldId="258"/>
            <ac:spMk id="23" creationId="{F5F8353D-2FA1-37B5-4561-A6592A7AB8E8}"/>
          </ac:spMkLst>
        </pc:spChg>
        <pc:spChg chg="mod">
          <ac:chgData name="山本直子 / YAMAMOTO，NAOKO" userId="5254c9be-d1fe-4d68-bcee-beb1a9c00f2b" providerId="ADAL" clId="{BEFA9027-5AF1-471E-81E5-59EB663B0DA9}" dt="2026-08-17T06:33:26.338" v="4696" actId="1076"/>
          <ac:spMkLst>
            <pc:docMk/>
            <pc:sldMk cId="665290425" sldId="258"/>
            <ac:spMk id="24" creationId="{6974F916-EABE-12A1-0D08-65E7C0EA788F}"/>
          </ac:spMkLst>
        </pc:spChg>
      </pc:sldChg>
      <pc:sldChg chg="modSp mod">
        <pc:chgData name="山本直子 / YAMAMOTO，NAOKO" userId="5254c9be-d1fe-4d68-bcee-beb1a9c00f2b" providerId="ADAL" clId="{BEFA9027-5AF1-471E-81E5-59EB663B0DA9}" dt="2026-08-17T06:36:53.967" v="4724"/>
        <pc:sldMkLst>
          <pc:docMk/>
          <pc:sldMk cId="3886925668" sldId="262"/>
        </pc:sldMkLst>
        <pc:spChg chg="mod">
          <ac:chgData name="山本直子 / YAMAMOTO，NAOKO" userId="5254c9be-d1fe-4d68-bcee-beb1a9c00f2b" providerId="ADAL" clId="{BEFA9027-5AF1-471E-81E5-59EB663B0DA9}" dt="2026-08-17T06:34:07.015" v="4721" actId="20577"/>
          <ac:spMkLst>
            <pc:docMk/>
            <pc:sldMk cId="3886925668" sldId="262"/>
            <ac:spMk id="20" creationId="{9BDBFF57-1253-3D5D-D6A4-DF6344077AFD}"/>
          </ac:spMkLst>
        </pc:spChg>
        <pc:spChg chg="mod">
          <ac:chgData name="山本直子 / YAMAMOTO，NAOKO" userId="5254c9be-d1fe-4d68-bcee-beb1a9c00f2b" providerId="ADAL" clId="{BEFA9027-5AF1-471E-81E5-59EB663B0DA9}" dt="2026-08-17T06:35:16.540" v="4723" actId="20577"/>
          <ac:spMkLst>
            <pc:docMk/>
            <pc:sldMk cId="3886925668" sldId="262"/>
            <ac:spMk id="21" creationId="{9C0B9F63-1DAF-E168-7364-7AE9D9C03159}"/>
          </ac:spMkLst>
        </pc:spChg>
        <pc:spChg chg="mod">
          <ac:chgData name="山本直子 / YAMAMOTO，NAOKO" userId="5254c9be-d1fe-4d68-bcee-beb1a9c00f2b" providerId="ADAL" clId="{BEFA9027-5AF1-471E-81E5-59EB663B0DA9}" dt="2026-08-17T06:36:53.967" v="4724"/>
          <ac:spMkLst>
            <pc:docMk/>
            <pc:sldMk cId="3886925668" sldId="262"/>
            <ac:spMk id="24" creationId="{F8E43808-BCFF-798C-C614-B4EC2BC81012}"/>
          </ac:spMkLst>
        </pc:spChg>
      </pc:sldChg>
      <pc:sldChg chg="delSp modSp mod">
        <pc:chgData name="山本直子 / YAMAMOTO，NAOKO" userId="5254c9be-d1fe-4d68-bcee-beb1a9c00f2b" providerId="ADAL" clId="{BEFA9027-5AF1-471E-81E5-59EB663B0DA9}" dt="2026-08-17T06:39:41.308" v="4727" actId="478"/>
        <pc:sldMkLst>
          <pc:docMk/>
          <pc:sldMk cId="406994822" sldId="265"/>
        </pc:sldMkLst>
        <pc:spChg chg="mod">
          <ac:chgData name="山本直子 / YAMAMOTO，NAOKO" userId="5254c9be-d1fe-4d68-bcee-beb1a9c00f2b" providerId="ADAL" clId="{BEFA9027-5AF1-471E-81E5-59EB663B0DA9}" dt="2026-08-17T06:39:36.948" v="4726" actId="1076"/>
          <ac:spMkLst>
            <pc:docMk/>
            <pc:sldMk cId="406994822" sldId="265"/>
            <ac:spMk id="2" creationId="{82E726D6-89DD-530E-CBAE-888003852730}"/>
          </ac:spMkLst>
        </pc:spChg>
        <pc:spChg chg="mod">
          <ac:chgData name="山本直子 / YAMAMOTO，NAOKO" userId="5254c9be-d1fe-4d68-bcee-beb1a9c00f2b" providerId="ADAL" clId="{BEFA9027-5AF1-471E-81E5-59EB663B0DA9}" dt="2026-08-17T06:39:36.948" v="4726" actId="1076"/>
          <ac:spMkLst>
            <pc:docMk/>
            <pc:sldMk cId="406994822" sldId="265"/>
            <ac:spMk id="3" creationId="{4F198186-8988-7C13-1A57-1921F9F90819}"/>
          </ac:spMkLst>
        </pc:spChg>
        <pc:spChg chg="mod">
          <ac:chgData name="山本直子 / YAMAMOTO，NAOKO" userId="5254c9be-d1fe-4d68-bcee-beb1a9c00f2b" providerId="ADAL" clId="{BEFA9027-5AF1-471E-81E5-59EB663B0DA9}" dt="2026-08-17T06:39:36.948" v="4726" actId="1076"/>
          <ac:spMkLst>
            <pc:docMk/>
            <pc:sldMk cId="406994822" sldId="265"/>
            <ac:spMk id="4" creationId="{CF0C095A-17CB-D2E3-8392-310AD78174EB}"/>
          </ac:spMkLst>
        </pc:spChg>
        <pc:spChg chg="mod">
          <ac:chgData name="山本直子 / YAMAMOTO，NAOKO" userId="5254c9be-d1fe-4d68-bcee-beb1a9c00f2b" providerId="ADAL" clId="{BEFA9027-5AF1-471E-81E5-59EB663B0DA9}" dt="2026-08-17T06:39:36.948" v="4726" actId="1076"/>
          <ac:spMkLst>
            <pc:docMk/>
            <pc:sldMk cId="406994822" sldId="265"/>
            <ac:spMk id="5" creationId="{FB2D0057-A4D0-B32F-0775-2956A0B97E19}"/>
          </ac:spMkLst>
        </pc:spChg>
        <pc:spChg chg="del">
          <ac:chgData name="山本直子 / YAMAMOTO，NAOKO" userId="5254c9be-d1fe-4d68-bcee-beb1a9c00f2b" providerId="ADAL" clId="{BEFA9027-5AF1-471E-81E5-59EB663B0DA9}" dt="2026-08-17T06:39:41.308" v="4727" actId="478"/>
          <ac:spMkLst>
            <pc:docMk/>
            <pc:sldMk cId="406994822" sldId="265"/>
            <ac:spMk id="6" creationId="{E1937030-0AAB-F4E9-ABA1-8B6F0B3B24DB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11" creationId="{9C35FE33-1E81-76E1-6A23-7FB116FB99B6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12" creationId="{DFD10832-7370-9AB2-6B87-6EFF3AAA0E0A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15" creationId="{6EFE4312-FC60-611D-0567-AE13D5D60EFE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19" creationId="{78253277-129C-FBE4-283A-2DF06853C12E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20" creationId="{00200702-18D5-EBBA-7A9F-CBF12279506C}"/>
          </ac:spMkLst>
        </pc:spChg>
        <pc:spChg chg="del">
          <ac:chgData name="山本直子 / YAMAMOTO，NAOKO" userId="5254c9be-d1fe-4d68-bcee-beb1a9c00f2b" providerId="ADAL" clId="{BEFA9027-5AF1-471E-81E5-59EB663B0DA9}" dt="2026-08-17T06:39:28.074" v="4725" actId="478"/>
          <ac:spMkLst>
            <pc:docMk/>
            <pc:sldMk cId="406994822" sldId="265"/>
            <ac:spMk id="21" creationId="{B64BAF28-EEDE-EC45-C2CF-58DE1C2F3A5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0D9804-54DA-0AFB-C7B8-96DD73109D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274FAEE-D11E-4D4E-973C-C665C9F54E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A900AA-0829-142B-BB0E-BC79CF6F0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54B4F2-2ABA-6887-3145-201B3EFDD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A3560-DDDF-19E2-BDD0-A3A44F77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27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10EC5D-52E2-90FA-0415-BF25339D3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3DDF3A-31F1-337D-E254-A77AD5B4D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720E93-BAD0-4DC8-928F-D0E733DB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9059916-ABB5-425C-C316-A655F4041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A17ADB-CF7E-9095-F6FE-AB0ADBB2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342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2D9B887-5E7F-29AF-9089-E11C94F708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C2D1866-E907-1167-7D43-2F34E3C34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3F571D-4735-4AB0-5853-52C79B42E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824D8EA-CFC9-6C7C-FD7B-57D674223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9C0194-6B20-9558-E8FC-A3F90D80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240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B9740E-BC5B-F2F3-1EE3-8ABF6704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1A3EA9B-57C6-F698-F964-40B0199CD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143A70-51CF-0F33-9F2D-8923E4C27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781154-A306-981D-9E3E-EA5AB6FC5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0B280A-5F95-5AC0-A504-C3AE9C752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85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6DDEB-5A81-4EC2-2C48-D73E48250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86FF21F-C688-472C-6A70-3A57AF2C5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A86D609-FA34-5243-9486-44BB48E0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E0ADF7-FE74-D26D-9D2B-6EE51F34B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B0D8B1-524C-0056-65DD-9ADAF78C9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5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14CC01-A1BC-16C2-4D70-A2FC7E29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976AE4F-63C4-17B5-DE5C-AE8957877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88F0A89-33D7-9C9D-DFD9-55FE28866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C6BD087-C73D-2C79-3CBB-87137CB7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3AF59E-61C1-05F1-C071-09A6F0209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7BDEC60-7398-4436-F365-6A56C4D6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68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D3D162-1FD0-4238-08A4-2F82EDA2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776CBF-267A-DEA3-F717-F73776DD2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487368-2336-D619-1A04-A7D1959447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D4955AE-AFD6-3282-3378-831DC7ED8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4BF8B0D-E0CC-F1CC-0FD1-425257FD6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68CB460-833F-53C6-9A2B-B85D06DAC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9B8AAAB-0689-B1E3-B376-6584D597C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7B48C6-DBE4-A7CA-CCBE-BC1BCBFE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999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1068D9-1E16-4DA2-7953-2BBB4D05F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1A19CD7-F617-DBFC-FAE1-E9556506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A94279F-0650-0D9C-D6CF-170050EFD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7C31E70-D99C-F782-97A7-0D788C09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25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CEDEA4E-D878-70ED-F581-369727573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17F57D2-BBA9-C7A9-E4AB-F7DEDFC6A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38F28A-1035-CA0E-4B27-3CA19527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995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3FB606-80AA-32BD-EFFA-0B5572FDC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8FC241-10F7-FB80-06C7-CAD22042D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B18C507-B8AC-24DC-3ACF-3879FD70A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59920A-3025-B2DB-AB04-B16D088D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60490F2-4C68-7655-1B31-1C4FD58B8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6AD0AE-BD65-D185-75EA-AB773B5A0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802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8EC7C3-6F12-7A07-BA0B-E955CA4CC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4A24191-3E38-4B9A-C9A1-3504F3089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EB2566-4F96-9C31-AC3A-A7EFD216B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1B898B-CD98-ED95-BC71-BF6C1C956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606B0D8-DBCB-8150-8D2F-0A24FCCE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58563F-7775-4CBC-9172-36D95E4D0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98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5B454DC-C0BA-CC3C-C66C-55E7B721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F87099-D952-AEB1-8ADF-0B886FBA7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AC1113-EBE5-A751-77E8-58D38C83D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4184BA-2144-4F17-BECB-D3198E2EB1FA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6BCA777-4B86-F563-338C-84922431A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101ACF-F728-4B06-D5F2-DCF21C3E3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F6178E-CB64-4F68-A1CF-621B0D2145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23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m.or.jp/admission/guide/" TargetMode="External"/><Relationship Id="rId2" Type="http://schemas.openxmlformats.org/officeDocument/2006/relationships/hyperlink" Target="https://www.spm.or.jp/committee/spm_cb_hp/?id=281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13CF8-38B4-4FC9-6C1C-8F6924698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矢印: 五方向 7">
            <a:extLst>
              <a:ext uri="{FF2B5EF4-FFF2-40B4-BE49-F238E27FC236}">
                <a16:creationId xmlns:a16="http://schemas.microsoft.com/office/drawing/2014/main" id="{9EDAFF01-B499-61B3-1F6B-6AD8C3EDC7FC}"/>
              </a:ext>
            </a:extLst>
          </p:cNvPr>
          <p:cNvSpPr/>
          <p:nvPr/>
        </p:nvSpPr>
        <p:spPr>
          <a:xfrm>
            <a:off x="478768" y="1731155"/>
            <a:ext cx="2345929" cy="986086"/>
          </a:xfrm>
          <a:prstGeom prst="homePlate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PM</a:t>
            </a:r>
            <a:r>
              <a:rPr kumimoji="1" lang="ja-JP" altLang="en-US" dirty="0"/>
              <a:t>学会</a:t>
            </a:r>
            <a:endParaRPr kumimoji="1" lang="en-US" altLang="ja-JP" dirty="0"/>
          </a:p>
          <a:p>
            <a:pPr algn="ctr"/>
            <a:r>
              <a:rPr lang="ja-JP" altLang="en-US" dirty="0"/>
              <a:t>会</a:t>
            </a:r>
            <a:r>
              <a:rPr kumimoji="1" lang="ja-JP" altLang="en-US" dirty="0"/>
              <a:t>員登録</a:t>
            </a:r>
            <a:endParaRPr kumimoji="1" lang="en-US" altLang="ja-JP" dirty="0"/>
          </a:p>
          <a:p>
            <a:pPr algn="ctr"/>
            <a:r>
              <a:rPr lang="en-US" altLang="ja-JP" sz="1050" dirty="0"/>
              <a:t>※</a:t>
            </a:r>
            <a:r>
              <a:rPr lang="ja-JP" altLang="en-US" sz="1050" dirty="0"/>
              <a:t>入会のご意思がある場合のみ</a:t>
            </a:r>
            <a:endParaRPr kumimoji="1" lang="ja-JP" altLang="en-US" sz="1050" dirty="0"/>
          </a:p>
        </p:txBody>
      </p:sp>
      <p:sp>
        <p:nvSpPr>
          <p:cNvPr id="10" name="矢印: 山形 9">
            <a:extLst>
              <a:ext uri="{FF2B5EF4-FFF2-40B4-BE49-F238E27FC236}">
                <a16:creationId xmlns:a16="http://schemas.microsoft.com/office/drawing/2014/main" id="{DB957F3E-CD4C-B8B6-D891-F746FC5DBCB5}"/>
              </a:ext>
            </a:extLst>
          </p:cNvPr>
          <p:cNvSpPr/>
          <p:nvPr/>
        </p:nvSpPr>
        <p:spPr>
          <a:xfrm>
            <a:off x="4017889" y="172148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申込商品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選択</a:t>
            </a:r>
          </a:p>
        </p:txBody>
      </p:sp>
      <p:sp>
        <p:nvSpPr>
          <p:cNvPr id="15" name="矢印: 山形 14">
            <a:extLst>
              <a:ext uri="{FF2B5EF4-FFF2-40B4-BE49-F238E27FC236}">
                <a16:creationId xmlns:a16="http://schemas.microsoft.com/office/drawing/2014/main" id="{7A1A7BA9-3D7C-ADDD-1C5C-4941A2767805}"/>
              </a:ext>
            </a:extLst>
          </p:cNvPr>
          <p:cNvSpPr/>
          <p:nvPr/>
        </p:nvSpPr>
        <p:spPr>
          <a:xfrm>
            <a:off x="7581482" y="1730551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ユーザ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登録</a:t>
            </a:r>
          </a:p>
        </p:txBody>
      </p:sp>
      <p:sp>
        <p:nvSpPr>
          <p:cNvPr id="16" name="矢印: 山形 15">
            <a:extLst>
              <a:ext uri="{FF2B5EF4-FFF2-40B4-BE49-F238E27FC236}">
                <a16:creationId xmlns:a16="http://schemas.microsoft.com/office/drawing/2014/main" id="{8B333531-472F-BC6C-D443-2668A2B19DC1}"/>
              </a:ext>
            </a:extLst>
          </p:cNvPr>
          <p:cNvSpPr/>
          <p:nvPr/>
        </p:nvSpPr>
        <p:spPr>
          <a:xfrm>
            <a:off x="5800113" y="173115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基本情報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入力</a:t>
            </a:r>
          </a:p>
        </p:txBody>
      </p:sp>
      <p:sp>
        <p:nvSpPr>
          <p:cNvPr id="21" name="矢印: 五方向 20">
            <a:extLst>
              <a:ext uri="{FF2B5EF4-FFF2-40B4-BE49-F238E27FC236}">
                <a16:creationId xmlns:a16="http://schemas.microsoft.com/office/drawing/2014/main" id="{EE3EC72B-0F37-CED6-1D58-167B181E7395}"/>
              </a:ext>
            </a:extLst>
          </p:cNvPr>
          <p:cNvSpPr/>
          <p:nvPr/>
        </p:nvSpPr>
        <p:spPr>
          <a:xfrm>
            <a:off x="478768" y="3381928"/>
            <a:ext cx="2345929" cy="986086"/>
          </a:xfrm>
          <a:prstGeom prst="homePlate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受験料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</a:t>
            </a:r>
          </a:p>
        </p:txBody>
      </p:sp>
      <p:sp>
        <p:nvSpPr>
          <p:cNvPr id="22" name="矢印: 山形 21">
            <a:extLst>
              <a:ext uri="{FF2B5EF4-FFF2-40B4-BE49-F238E27FC236}">
                <a16:creationId xmlns:a16="http://schemas.microsoft.com/office/drawing/2014/main" id="{44DA1C60-B9E0-51A0-B4DC-7E72A68C0E52}"/>
              </a:ext>
            </a:extLst>
          </p:cNvPr>
          <p:cNvSpPr/>
          <p:nvPr/>
        </p:nvSpPr>
        <p:spPr>
          <a:xfrm>
            <a:off x="2260707" y="3381928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支払い完了メール受領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5F8353D-2FA1-37B5-4561-A6592A7AB8E8}"/>
              </a:ext>
            </a:extLst>
          </p:cNvPr>
          <p:cNvSpPr/>
          <p:nvPr/>
        </p:nvSpPr>
        <p:spPr>
          <a:xfrm>
            <a:off x="4728991" y="3404221"/>
            <a:ext cx="1286177" cy="986086"/>
          </a:xfrm>
          <a:prstGeom prst="rect">
            <a:avLst/>
          </a:prstGeom>
          <a:solidFill>
            <a:srgbClr val="0D20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申込完了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6974F916-EABE-12A1-0D08-65E7C0EA788F}"/>
              </a:ext>
            </a:extLst>
          </p:cNvPr>
          <p:cNvSpPr/>
          <p:nvPr/>
        </p:nvSpPr>
        <p:spPr>
          <a:xfrm>
            <a:off x="9449854" y="1730551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bg1"/>
                </a:solidFill>
              </a:rPr>
              <a:t>必要書類受理</a:t>
            </a:r>
            <a:endParaRPr kumimoji="1" lang="en-US" altLang="ja-JP" sz="1400" dirty="0">
              <a:solidFill>
                <a:schemeClr val="bg1"/>
              </a:solidFill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</a:rPr>
              <a:t>支払い案内</a:t>
            </a:r>
            <a:endParaRPr kumimoji="1" lang="en-US" altLang="ja-JP" sz="14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1400" dirty="0">
                <a:solidFill>
                  <a:schemeClr val="bg1"/>
                </a:solidFill>
              </a:rPr>
              <a:t>メール受領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9A35988-B07C-7AE3-91DA-27AFA9ED18AC}"/>
              </a:ext>
            </a:extLst>
          </p:cNvPr>
          <p:cNvSpPr txBox="1"/>
          <p:nvPr/>
        </p:nvSpPr>
        <p:spPr>
          <a:xfrm>
            <a:off x="439916" y="1320561"/>
            <a:ext cx="123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１</a:t>
            </a:r>
            <a:endParaRPr kumimoji="1" lang="ja-JP" altLang="en-US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8E6C4A-5106-5838-270F-B09BF4BDAC6E}"/>
              </a:ext>
            </a:extLst>
          </p:cNvPr>
          <p:cNvSpPr txBox="1"/>
          <p:nvPr/>
        </p:nvSpPr>
        <p:spPr>
          <a:xfrm>
            <a:off x="439916" y="2825722"/>
            <a:ext cx="1230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２</a:t>
            </a:r>
            <a:endParaRPr kumimoji="1" lang="ja-JP" altLang="en-US" b="1" dirty="0"/>
          </a:p>
        </p:txBody>
      </p:sp>
      <p:sp>
        <p:nvSpPr>
          <p:cNvPr id="14" name="矢印: 山形 13">
            <a:extLst>
              <a:ext uri="{FF2B5EF4-FFF2-40B4-BE49-F238E27FC236}">
                <a16:creationId xmlns:a16="http://schemas.microsoft.com/office/drawing/2014/main" id="{E0F4C0B8-C065-6A76-4354-772F701E13A9}"/>
              </a:ext>
            </a:extLst>
          </p:cNvPr>
          <p:cNvSpPr/>
          <p:nvPr/>
        </p:nvSpPr>
        <p:spPr>
          <a:xfrm>
            <a:off x="2274803" y="1731155"/>
            <a:ext cx="2345929" cy="986086"/>
          </a:xfrm>
          <a:prstGeom prst="chevron">
            <a:avLst/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申込書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記入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F70015-E008-72CE-10A8-63F01E9A8AB8}"/>
              </a:ext>
            </a:extLst>
          </p:cNvPr>
          <p:cNvSpPr/>
          <p:nvPr/>
        </p:nvSpPr>
        <p:spPr>
          <a:xfrm>
            <a:off x="245969" y="233294"/>
            <a:ext cx="1782954" cy="986086"/>
          </a:xfrm>
          <a:prstGeom prst="rect">
            <a:avLst/>
          </a:prstGeom>
          <a:solidFill>
            <a:srgbClr val="0D204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申込の流れ</a:t>
            </a:r>
          </a:p>
        </p:txBody>
      </p:sp>
    </p:spTree>
    <p:extLst>
      <p:ext uri="{BB962C8B-B14F-4D97-AF65-F5344CB8AC3E}">
        <p14:creationId xmlns:p14="http://schemas.microsoft.com/office/powerpoint/2010/main" val="66529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8D016-48EB-5952-2826-763AE06B6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F8E43808-BCFF-798C-C614-B4EC2BC81012}"/>
              </a:ext>
            </a:extLst>
          </p:cNvPr>
          <p:cNvSpPr/>
          <p:nvPr/>
        </p:nvSpPr>
        <p:spPr>
          <a:xfrm>
            <a:off x="1378432" y="569682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 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4/6】</a:t>
            </a:r>
            <a:r>
              <a:rPr lang="ja-JP" altLang="en-US" dirty="0">
                <a:solidFill>
                  <a:schemeClr val="tx1"/>
                </a:solidFill>
              </a:rPr>
              <a:t>ユーザー登録完了のお知らせとログインのお願い</a:t>
            </a:r>
            <a:r>
              <a:rPr kumimoji="1" lang="ja-JP" altLang="en-US" dirty="0">
                <a:solidFill>
                  <a:schemeClr val="tx1"/>
                </a:solidFill>
              </a:rPr>
              <a:t>」の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kumimoji="1" lang="ja-JP" altLang="en-US" dirty="0">
                <a:solidFill>
                  <a:schemeClr val="tx1"/>
                </a:solidFill>
              </a:rPr>
              <a:t>メールが届きましたらユーザ登録完了です。　</a:t>
            </a:r>
            <a:r>
              <a:rPr kumimoji="1" lang="en-US" altLang="ja-JP" dirty="0">
                <a:solidFill>
                  <a:schemeClr val="tx1"/>
                </a:solidFill>
              </a:rPr>
              <a:t>STEP2</a:t>
            </a:r>
            <a:r>
              <a:rPr kumimoji="1" lang="ja-JP" altLang="en-US" dirty="0">
                <a:solidFill>
                  <a:schemeClr val="tx1"/>
                </a:solidFill>
              </a:rPr>
              <a:t>に進んでください。</a:t>
            </a: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5A0D2C8D-3D4A-88E1-23DC-52DD08E0A44A}"/>
              </a:ext>
            </a:extLst>
          </p:cNvPr>
          <p:cNvSpPr/>
          <p:nvPr/>
        </p:nvSpPr>
        <p:spPr>
          <a:xfrm>
            <a:off x="1378432" y="4643366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dirty="0">
                <a:solidFill>
                  <a:schemeClr val="tx1"/>
                </a:solidFill>
              </a:rPr>
              <a:t>　「</a:t>
            </a:r>
            <a:r>
              <a:rPr lang="en-US" altLang="ja-JP" sz="1600" dirty="0">
                <a:solidFill>
                  <a:schemeClr val="tx1"/>
                </a:solidFill>
              </a:rPr>
              <a:t>【IPMA</a:t>
            </a:r>
            <a:r>
              <a:rPr lang="ja-JP" altLang="en-US" sz="1600" dirty="0">
                <a:solidFill>
                  <a:schemeClr val="tx1"/>
                </a:solidFill>
              </a:rPr>
              <a:t>資格認証試験申込</a:t>
            </a:r>
            <a:r>
              <a:rPr lang="en-US" altLang="ja-JP" sz="1600" dirty="0">
                <a:solidFill>
                  <a:schemeClr val="tx1"/>
                </a:solidFill>
              </a:rPr>
              <a:t>3/6】</a:t>
            </a:r>
            <a:r>
              <a:rPr lang="ja-JP" altLang="en-US" sz="1600" dirty="0">
                <a:solidFill>
                  <a:schemeClr val="tx1"/>
                </a:solidFill>
              </a:rPr>
              <a:t>初回ログインとパスワード設定のお願い</a:t>
            </a:r>
            <a:r>
              <a:rPr kumimoji="1" lang="ja-JP" altLang="en-US" sz="1600" dirty="0">
                <a:solidFill>
                  <a:schemeClr val="tx1"/>
                </a:solidFill>
              </a:rPr>
              <a:t>」メールが届きますので、</a:t>
            </a:r>
            <a:endParaRPr kumimoji="1" lang="en-US" altLang="ja-JP" sz="1600" dirty="0">
              <a:solidFill>
                <a:schemeClr val="tx1"/>
              </a:solidFill>
            </a:endParaRPr>
          </a:p>
          <a:p>
            <a:r>
              <a:rPr lang="ja-JP" altLang="en-US" sz="1600" dirty="0">
                <a:solidFill>
                  <a:schemeClr val="tx1"/>
                </a:solidFill>
              </a:rPr>
              <a:t>　</a:t>
            </a:r>
            <a:r>
              <a:rPr kumimoji="1" lang="ja-JP" altLang="en-US" sz="1600" dirty="0">
                <a:solidFill>
                  <a:schemeClr val="tx1"/>
                </a:solidFill>
              </a:rPr>
              <a:t>メール本文内</a:t>
            </a:r>
            <a:r>
              <a:rPr kumimoji="1" lang="en-US" altLang="ja-JP" sz="1600" dirty="0">
                <a:solidFill>
                  <a:schemeClr val="tx1"/>
                </a:solidFill>
              </a:rPr>
              <a:t>URL</a:t>
            </a:r>
            <a:r>
              <a:rPr kumimoji="1" lang="ja-JP" altLang="en-US" sz="1600" dirty="0">
                <a:solidFill>
                  <a:schemeClr val="tx1"/>
                </a:solidFill>
              </a:rPr>
              <a:t>からログイン</a:t>
            </a:r>
            <a:r>
              <a:rPr kumimoji="1" lang="en-US" altLang="ja-JP" sz="1600" dirty="0">
                <a:solidFill>
                  <a:schemeClr val="tx1"/>
                </a:solidFill>
              </a:rPr>
              <a:t>ID</a:t>
            </a:r>
            <a:r>
              <a:rPr kumimoji="1" lang="ja-JP" altLang="en-US" sz="1600" dirty="0">
                <a:solidFill>
                  <a:schemeClr val="tx1"/>
                </a:solidFill>
              </a:rPr>
              <a:t>とパスワードを設定し、アカウントの登録をお願いします。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B5A83D2-66D0-D54F-42EE-FE7E7D916AC6}"/>
              </a:ext>
            </a:extLst>
          </p:cNvPr>
          <p:cNvSpPr/>
          <p:nvPr/>
        </p:nvSpPr>
        <p:spPr>
          <a:xfrm>
            <a:off x="1378432" y="3599851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「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1/6】</a:t>
            </a:r>
            <a:r>
              <a:rPr lang="ja-JP" altLang="en-US" dirty="0">
                <a:solidFill>
                  <a:schemeClr val="tx1"/>
                </a:solidFill>
              </a:rPr>
              <a:t>申込基本情報入力用</a:t>
            </a:r>
            <a:r>
              <a:rPr lang="en-US" altLang="ja-JP" dirty="0">
                <a:solidFill>
                  <a:schemeClr val="tx1"/>
                </a:solidFill>
              </a:rPr>
              <a:t>URL</a:t>
            </a:r>
            <a:r>
              <a:rPr lang="ja-JP" altLang="en-US" dirty="0">
                <a:solidFill>
                  <a:schemeClr val="tx1"/>
                </a:solidFill>
              </a:rPr>
              <a:t>のお知らせ</a:t>
            </a:r>
            <a:r>
              <a:rPr kumimoji="1" lang="ja-JP" altLang="en-US" dirty="0">
                <a:solidFill>
                  <a:schemeClr val="tx1"/>
                </a:solidFill>
              </a:rPr>
              <a:t>」メールが届きますので、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　メール本文内</a:t>
            </a:r>
            <a:r>
              <a:rPr kumimoji="1" lang="en-US" altLang="ja-JP" dirty="0">
                <a:solidFill>
                  <a:schemeClr val="tx1"/>
                </a:solidFill>
              </a:rPr>
              <a:t>URL</a:t>
            </a:r>
            <a:r>
              <a:rPr kumimoji="1" lang="ja-JP" altLang="en-US" dirty="0">
                <a:solidFill>
                  <a:schemeClr val="tx1"/>
                </a:solidFill>
              </a:rPr>
              <a:t>からお客様情報の入力をお願いします。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9C0B9F63-1DAF-E168-7364-7AE9D9C03159}"/>
              </a:ext>
            </a:extLst>
          </p:cNvPr>
          <p:cNvSpPr/>
          <p:nvPr/>
        </p:nvSpPr>
        <p:spPr>
          <a:xfrm>
            <a:off x="1378432" y="2558590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Level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kumimoji="1" lang="en-US" altLang="ja-JP" dirty="0">
                <a:solidFill>
                  <a:schemeClr val="tx1"/>
                </a:solidFill>
              </a:rPr>
              <a:t>D</a:t>
            </a:r>
            <a:r>
              <a:rPr kumimoji="1" lang="ja-JP" altLang="en-US" dirty="0">
                <a:solidFill>
                  <a:schemeClr val="tx1"/>
                </a:solidFill>
              </a:rPr>
              <a:t>ご案内ページの申込フォームよりメールアドレスの入力をお願いします。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rgbClr val="FF0000"/>
                </a:solidFill>
              </a:rPr>
              <a:t>※PM</a:t>
            </a:r>
            <a:r>
              <a:rPr kumimoji="1" lang="ja-JP" altLang="en-US" dirty="0">
                <a:solidFill>
                  <a:srgbClr val="FF0000"/>
                </a:solidFill>
              </a:rPr>
              <a:t>学会正会員と非会員でフォームが異なるため、ご注意願います。</a:t>
            </a: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BDBFF57-1253-3D5D-D6A4-DF6344077AFD}"/>
              </a:ext>
            </a:extLst>
          </p:cNvPr>
          <p:cNvSpPr/>
          <p:nvPr/>
        </p:nvSpPr>
        <p:spPr>
          <a:xfrm>
            <a:off x="1378433" y="1506948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Level</a:t>
            </a:r>
            <a:r>
              <a:rPr kumimoji="1"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D</a:t>
            </a:r>
            <a:r>
              <a:rPr kumimoji="1" lang="ja-JP" altLang="en-US" dirty="0">
                <a:solidFill>
                  <a:schemeClr val="tx1"/>
                </a:solidFill>
              </a:rPr>
              <a:t>ご案内ページより申込書をダウンロードのうえ、必要事項の記入をお願いします。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en-US" altLang="ja-JP" dirty="0">
                <a:solidFill>
                  <a:schemeClr val="tx1"/>
                </a:solidFill>
              </a:rPr>
              <a:t>	</a:t>
            </a:r>
            <a:r>
              <a:rPr lang="en-US" altLang="ja-JP" dirty="0">
                <a:hlinkClick r:id="rId2"/>
              </a:rPr>
              <a:t>https://www.spm.or.jp/committee/spm_cb_hp/?id=281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CF3C59A-2A6B-F15C-C416-96F43E65668D}"/>
              </a:ext>
            </a:extLst>
          </p:cNvPr>
          <p:cNvSpPr/>
          <p:nvPr/>
        </p:nvSpPr>
        <p:spPr>
          <a:xfrm>
            <a:off x="1378434" y="434986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en-US" altLang="ja-JP" dirty="0">
                <a:solidFill>
                  <a:schemeClr val="tx1"/>
                </a:solidFill>
              </a:rPr>
              <a:t>PM</a:t>
            </a:r>
            <a:r>
              <a:rPr kumimoji="1" lang="ja-JP" altLang="en-US" dirty="0">
                <a:solidFill>
                  <a:schemeClr val="tx1"/>
                </a:solidFill>
              </a:rPr>
              <a:t>学会への会員登録のご意思がある場合は、下記</a:t>
            </a:r>
            <a:r>
              <a:rPr kumimoji="1" lang="en-US" altLang="ja-JP" dirty="0">
                <a:solidFill>
                  <a:schemeClr val="tx1"/>
                </a:solidFill>
              </a:rPr>
              <a:t>URL</a:t>
            </a:r>
            <a:r>
              <a:rPr kumimoji="1" lang="ja-JP" altLang="en-US" dirty="0">
                <a:solidFill>
                  <a:schemeClr val="tx1"/>
                </a:solidFill>
              </a:rPr>
              <a:t>より登録をお願いします。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en-US" altLang="ja-JP" dirty="0">
                <a:solidFill>
                  <a:schemeClr val="tx1"/>
                </a:solidFill>
              </a:rPr>
              <a:t>	</a:t>
            </a:r>
            <a:r>
              <a:rPr lang="en-US" altLang="ja-JP" dirty="0">
                <a:solidFill>
                  <a:schemeClr val="tx1"/>
                </a:solidFill>
                <a:hlinkClick r:id="rId3"/>
              </a:rPr>
              <a:t>https://www.spm.or.jp/admission/guide/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矢印: 山形 7">
            <a:extLst>
              <a:ext uri="{FF2B5EF4-FFF2-40B4-BE49-F238E27FC236}">
                <a16:creationId xmlns:a16="http://schemas.microsoft.com/office/drawing/2014/main" id="{E377D101-0568-43C2-2B57-81FDB38DE623}"/>
              </a:ext>
            </a:extLst>
          </p:cNvPr>
          <p:cNvSpPr/>
          <p:nvPr/>
        </p:nvSpPr>
        <p:spPr>
          <a:xfrm rot="5400000">
            <a:off x="353663" y="5552301"/>
            <a:ext cx="1051642" cy="1340680"/>
          </a:xfrm>
          <a:prstGeom prst="chevron">
            <a:avLst>
              <a:gd name="adj" fmla="val 20445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申込完了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メール受領</a:t>
            </a:r>
          </a:p>
        </p:txBody>
      </p:sp>
      <p:sp>
        <p:nvSpPr>
          <p:cNvPr id="11" name="矢印: 五方向 10">
            <a:extLst>
              <a:ext uri="{FF2B5EF4-FFF2-40B4-BE49-F238E27FC236}">
                <a16:creationId xmlns:a16="http://schemas.microsoft.com/office/drawing/2014/main" id="{F54DA631-DE25-A0BD-342F-428958FFD392}"/>
              </a:ext>
            </a:extLst>
          </p:cNvPr>
          <p:cNvSpPr/>
          <p:nvPr/>
        </p:nvSpPr>
        <p:spPr>
          <a:xfrm rot="5400000">
            <a:off x="353663" y="291675"/>
            <a:ext cx="1051642" cy="1340680"/>
          </a:xfrm>
          <a:prstGeom prst="homePlate">
            <a:avLst>
              <a:gd name="adj" fmla="val 19687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en-US" altLang="ja-JP" dirty="0"/>
              <a:t>PM</a:t>
            </a:r>
            <a:r>
              <a:rPr kumimoji="1" lang="ja-JP" altLang="en-US" dirty="0"/>
              <a:t>学会</a:t>
            </a:r>
            <a:endParaRPr kumimoji="1" lang="en-US" altLang="ja-JP" dirty="0"/>
          </a:p>
          <a:p>
            <a:pPr algn="ctr"/>
            <a:r>
              <a:rPr lang="ja-JP" altLang="en-US" dirty="0"/>
              <a:t>会</a:t>
            </a:r>
            <a:r>
              <a:rPr kumimoji="1" lang="ja-JP" altLang="en-US" dirty="0"/>
              <a:t>員登録</a:t>
            </a:r>
          </a:p>
        </p:txBody>
      </p:sp>
      <p:sp>
        <p:nvSpPr>
          <p:cNvPr id="12" name="矢印: 山形 11">
            <a:extLst>
              <a:ext uri="{FF2B5EF4-FFF2-40B4-BE49-F238E27FC236}">
                <a16:creationId xmlns:a16="http://schemas.microsoft.com/office/drawing/2014/main" id="{6BAE798A-A8A0-7D61-5DB2-3DBBB464CE86}"/>
              </a:ext>
            </a:extLst>
          </p:cNvPr>
          <p:cNvSpPr/>
          <p:nvPr/>
        </p:nvSpPr>
        <p:spPr>
          <a:xfrm rot="5400000">
            <a:off x="353663" y="239677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申込商品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選択</a:t>
            </a:r>
          </a:p>
        </p:txBody>
      </p:sp>
      <p:sp>
        <p:nvSpPr>
          <p:cNvPr id="13" name="矢印: 山形 12">
            <a:extLst>
              <a:ext uri="{FF2B5EF4-FFF2-40B4-BE49-F238E27FC236}">
                <a16:creationId xmlns:a16="http://schemas.microsoft.com/office/drawing/2014/main" id="{673C1E4D-BC53-D062-DAA2-C09AB9D03E5B}"/>
              </a:ext>
            </a:extLst>
          </p:cNvPr>
          <p:cNvSpPr/>
          <p:nvPr/>
        </p:nvSpPr>
        <p:spPr>
          <a:xfrm rot="5400000">
            <a:off x="353663" y="4500659"/>
            <a:ext cx="1051642" cy="1340680"/>
          </a:xfrm>
          <a:prstGeom prst="chevron">
            <a:avLst>
              <a:gd name="adj" fmla="val 20445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アカウント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登録</a:t>
            </a:r>
          </a:p>
        </p:txBody>
      </p:sp>
      <p:sp>
        <p:nvSpPr>
          <p:cNvPr id="14" name="矢印: 山形 13">
            <a:extLst>
              <a:ext uri="{FF2B5EF4-FFF2-40B4-BE49-F238E27FC236}">
                <a16:creationId xmlns:a16="http://schemas.microsoft.com/office/drawing/2014/main" id="{BAF8B5C1-CDA9-A854-CAD4-BD90E2FC70F7}"/>
              </a:ext>
            </a:extLst>
          </p:cNvPr>
          <p:cNvSpPr/>
          <p:nvPr/>
        </p:nvSpPr>
        <p:spPr>
          <a:xfrm rot="5400000">
            <a:off x="353663" y="3449017"/>
            <a:ext cx="1051642" cy="1340680"/>
          </a:xfrm>
          <a:prstGeom prst="chevron">
            <a:avLst>
              <a:gd name="adj" fmla="val 18929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お客様情報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入力</a:t>
            </a:r>
          </a:p>
        </p:txBody>
      </p:sp>
      <p:sp>
        <p:nvSpPr>
          <p:cNvPr id="15" name="矢印: 山形 14">
            <a:extLst>
              <a:ext uri="{FF2B5EF4-FFF2-40B4-BE49-F238E27FC236}">
                <a16:creationId xmlns:a16="http://schemas.microsoft.com/office/drawing/2014/main" id="{1EE2DE3C-666C-8005-6996-E19E76F2A012}"/>
              </a:ext>
            </a:extLst>
          </p:cNvPr>
          <p:cNvSpPr/>
          <p:nvPr/>
        </p:nvSpPr>
        <p:spPr>
          <a:xfrm rot="5400000">
            <a:off x="353663" y="1343921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必要書類</a:t>
            </a:r>
            <a:endParaRPr kumimoji="1" lang="en-US" altLang="ja-JP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記入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21ECD7E-EB9E-AF69-7094-FE14BD726AF8}"/>
              </a:ext>
            </a:extLst>
          </p:cNvPr>
          <p:cNvSpPr txBox="1"/>
          <p:nvPr/>
        </p:nvSpPr>
        <p:spPr>
          <a:xfrm>
            <a:off x="0" y="65653"/>
            <a:ext cx="113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１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3886925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002D0-9361-927B-88F8-7BCAD061B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5442A3C-D884-3C18-8202-DB7A548BA748}"/>
              </a:ext>
            </a:extLst>
          </p:cNvPr>
          <p:cNvSpPr txBox="1"/>
          <p:nvPr/>
        </p:nvSpPr>
        <p:spPr>
          <a:xfrm>
            <a:off x="0" y="65653"/>
            <a:ext cx="1132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STEP</a:t>
            </a:r>
            <a:r>
              <a:rPr lang="ja-JP" altLang="en-US" b="1" dirty="0"/>
              <a:t>２</a:t>
            </a:r>
            <a:endParaRPr kumimoji="1" lang="ja-JP" altLang="en-US" b="1" dirty="0"/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2E726D6-89DD-530E-CBAE-888003852730}"/>
              </a:ext>
            </a:extLst>
          </p:cNvPr>
          <p:cNvSpPr/>
          <p:nvPr/>
        </p:nvSpPr>
        <p:spPr>
          <a:xfrm>
            <a:off x="1341855" y="1583724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　受験料の支払いが確認でき次第、「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6/6】</a:t>
            </a:r>
            <a:r>
              <a:rPr lang="ja-JP" altLang="en-US" dirty="0">
                <a:solidFill>
                  <a:schemeClr val="tx1"/>
                </a:solidFill>
              </a:rPr>
              <a:t>支払い完了のお知らせ</a:t>
            </a:r>
            <a:r>
              <a:rPr kumimoji="1" lang="ja-JP" altLang="en-US" dirty="0">
                <a:solidFill>
                  <a:schemeClr val="tx1"/>
                </a:solidFill>
              </a:rPr>
              <a:t>」</a:t>
            </a:r>
            <a:endParaRPr kumimoji="1"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</a:t>
            </a:r>
            <a:r>
              <a:rPr kumimoji="1" lang="ja-JP" altLang="en-US" dirty="0">
                <a:solidFill>
                  <a:schemeClr val="tx1"/>
                </a:solidFill>
              </a:rPr>
              <a:t>メールをお送りします。</a:t>
            </a:r>
            <a:r>
              <a:rPr lang="ja-JP" altLang="en-US" dirty="0">
                <a:solidFill>
                  <a:schemeClr val="tx1"/>
                </a:solidFill>
              </a:rPr>
              <a:t>本メール受領にてお申込み完了です。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4F198186-8988-7C13-1A57-1921F9F90819}"/>
              </a:ext>
            </a:extLst>
          </p:cNvPr>
          <p:cNvSpPr/>
          <p:nvPr/>
        </p:nvSpPr>
        <p:spPr>
          <a:xfrm>
            <a:off x="1341856" y="511762"/>
            <a:ext cx="10564665" cy="845256"/>
          </a:xfrm>
          <a:prstGeom prst="roundRect">
            <a:avLst/>
          </a:prstGeom>
          <a:solidFill>
            <a:srgbClr val="DFE8F9"/>
          </a:solidFill>
          <a:ln>
            <a:solidFill>
              <a:srgbClr val="183B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　 「 </a:t>
            </a:r>
            <a:r>
              <a:rPr lang="en-US" altLang="ja-JP" dirty="0">
                <a:solidFill>
                  <a:schemeClr val="tx1"/>
                </a:solidFill>
              </a:rPr>
              <a:t>【IPMA</a:t>
            </a:r>
            <a:r>
              <a:rPr lang="ja-JP" altLang="en-US" dirty="0">
                <a:solidFill>
                  <a:schemeClr val="tx1"/>
                </a:solidFill>
              </a:rPr>
              <a:t>資格認証試験申込</a:t>
            </a:r>
            <a:r>
              <a:rPr lang="en-US" altLang="ja-JP" dirty="0">
                <a:solidFill>
                  <a:schemeClr val="tx1"/>
                </a:solidFill>
              </a:rPr>
              <a:t>5/6】</a:t>
            </a:r>
            <a:r>
              <a:rPr lang="ja-JP" altLang="en-US" dirty="0">
                <a:solidFill>
                  <a:schemeClr val="tx1"/>
                </a:solidFill>
              </a:rPr>
              <a:t>必要書類受理と支払いのご案内」メールに記載の手順に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ja-JP" altLang="en-US" dirty="0">
                <a:solidFill>
                  <a:schemeClr val="tx1"/>
                </a:solidFill>
              </a:rPr>
              <a:t>　沿って、受験料支払いをお願いします。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矢印: 五方向 3">
            <a:extLst>
              <a:ext uri="{FF2B5EF4-FFF2-40B4-BE49-F238E27FC236}">
                <a16:creationId xmlns:a16="http://schemas.microsoft.com/office/drawing/2014/main" id="{CF0C095A-17CB-D2E3-8392-310AD78174EB}"/>
              </a:ext>
            </a:extLst>
          </p:cNvPr>
          <p:cNvSpPr/>
          <p:nvPr/>
        </p:nvSpPr>
        <p:spPr>
          <a:xfrm rot="5400000">
            <a:off x="317085" y="368451"/>
            <a:ext cx="1051642" cy="1340680"/>
          </a:xfrm>
          <a:prstGeom prst="homePlate">
            <a:avLst>
              <a:gd name="adj" fmla="val 19687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/>
              <a:t>受験料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支払い</a:t>
            </a:r>
          </a:p>
        </p:txBody>
      </p:sp>
      <p:sp>
        <p:nvSpPr>
          <p:cNvPr id="5" name="矢印: 山形 4">
            <a:extLst>
              <a:ext uri="{FF2B5EF4-FFF2-40B4-BE49-F238E27FC236}">
                <a16:creationId xmlns:a16="http://schemas.microsoft.com/office/drawing/2014/main" id="{FB2D0057-A4D0-B32F-0775-2956A0B97E19}"/>
              </a:ext>
            </a:extLst>
          </p:cNvPr>
          <p:cNvSpPr/>
          <p:nvPr/>
        </p:nvSpPr>
        <p:spPr>
          <a:xfrm rot="5400000">
            <a:off x="317085" y="1420697"/>
            <a:ext cx="1051642" cy="1340680"/>
          </a:xfrm>
          <a:prstGeom prst="chevron">
            <a:avLst>
              <a:gd name="adj" fmla="val 17414"/>
            </a:avLst>
          </a:prstGeom>
          <a:gradFill>
            <a:gsLst>
              <a:gs pos="0">
                <a:srgbClr val="0D2048"/>
              </a:gs>
              <a:gs pos="74000">
                <a:srgbClr val="0D2048">
                  <a:lumMod val="70000"/>
                  <a:lumOff val="30000"/>
                </a:srgbClr>
              </a:gs>
              <a:gs pos="83000">
                <a:srgbClr val="0D2048">
                  <a:lumMod val="60000"/>
                  <a:lumOff val="40000"/>
                </a:srgbClr>
              </a:gs>
              <a:gs pos="100000">
                <a:srgbClr val="0D2048">
                  <a:lumMod val="55000"/>
                  <a:lumOff val="45000"/>
                </a:srgbClr>
              </a:gs>
            </a:gsLst>
            <a:lin ang="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支払い完了</a:t>
            </a:r>
          </a:p>
        </p:txBody>
      </p:sp>
    </p:spTree>
    <p:extLst>
      <p:ext uri="{BB962C8B-B14F-4D97-AF65-F5344CB8AC3E}">
        <p14:creationId xmlns:p14="http://schemas.microsoft.com/office/powerpoint/2010/main" val="406994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BF3EB86CEEF3249BD53F48E96C6B7B7" ma:contentTypeVersion="18" ma:contentTypeDescription="新しいドキュメントを作成します。" ma:contentTypeScope="" ma:versionID="0d355d3b36ffb6d7bd0f65a01822b317">
  <xsd:schema xmlns:xsd="http://www.w3.org/2001/XMLSchema" xmlns:xs="http://www.w3.org/2001/XMLSchema" xmlns:p="http://schemas.microsoft.com/office/2006/metadata/properties" xmlns:ns2="280811fd-43d7-40ce-8ebf-e247d1d72c4b" xmlns:ns3="8a334e9d-9524-4b0a-97eb-ce1a360631e6" targetNamespace="http://schemas.microsoft.com/office/2006/metadata/properties" ma:root="true" ma:fieldsID="443cf44b95d0496822c2435b4e39a85d" ns2:_="" ns3:_="">
    <xsd:import namespace="280811fd-43d7-40ce-8ebf-e247d1d72c4b"/>
    <xsd:import namespace="8a334e9d-9524-4b0a-97eb-ce1a360631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0811fd-43d7-40ce-8ebf-e247d1d72c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9dd84382-b38c-4eba-b7c2-4a66a077de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34e9d-9524-4b0a-97eb-ce1a360631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1a812c4-5de3-46b9-8c09-acdec5f6fbed}" ma:internalName="TaxCatchAll" ma:showField="CatchAllData" ma:web="8a334e9d-9524-4b0a-97eb-ce1a360631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0811fd-43d7-40ce-8ebf-e247d1d72c4b">
      <Terms xmlns="http://schemas.microsoft.com/office/infopath/2007/PartnerControls"/>
    </lcf76f155ced4ddcb4097134ff3c332f>
    <TaxCatchAll xmlns="8a334e9d-9524-4b0a-97eb-ce1a360631e6" xsi:nil="true"/>
  </documentManagement>
</p:properties>
</file>

<file path=customXml/itemProps1.xml><?xml version="1.0" encoding="utf-8"?>
<ds:datastoreItem xmlns:ds="http://schemas.openxmlformats.org/officeDocument/2006/customXml" ds:itemID="{CEA1D391-07A3-4210-AD89-3CE5CF433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0811fd-43d7-40ce-8ebf-e247d1d72c4b"/>
    <ds:schemaRef ds:uri="8a334e9d-9524-4b0a-97eb-ce1a360631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2CF36F-FA0D-4BC5-88AC-A7F7F3E884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56E5CB-8E76-49CD-987D-54594198ED9D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80811fd-43d7-40ce-8ebf-e247d1d72c4b"/>
    <ds:schemaRef ds:uri="8a334e9d-9524-4b0a-97eb-ce1a360631e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366</Words>
  <Application>Microsoft Office PowerPoint</Application>
  <PresentationFormat>ワイド画面</PresentationFormat>
  <Paragraphs>54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山本直子 / YAMAMOTO，NAOKO</dc:creator>
  <cp:lastModifiedBy>山本直子 / YAMAMOTO，NAOKO</cp:lastModifiedBy>
  <cp:revision>12</cp:revision>
  <dcterms:created xsi:type="dcterms:W3CDTF">2026-02-18T04:53:24Z</dcterms:created>
  <dcterms:modified xsi:type="dcterms:W3CDTF">2026-08-17T06:39:46Z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0x0101000BF3EB86CEEF3249BD53F48E96C6B7B7</vt:lpwstr>
  </property>
  <property fmtid="{D5CDD505-2E9C-101B-9397-08002B2CF9AE}" pid="3" name="MediaServiceImageTags">
    <vt:lpwstr/>
  </property>
</Properties>
</file>